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7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5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8802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56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1118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98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37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34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5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4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6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5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4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3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8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03615-F3A9-4E05-A4E7-5FF5F72383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3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EB7D88-C52C-7DBB-F93F-9BC101EFB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982B29-E104-3151-4794-9D82C8169EC9}"/>
              </a:ext>
            </a:extLst>
          </p:cNvPr>
          <p:cNvSpPr txBox="1">
            <a:spLocks/>
          </p:cNvSpPr>
          <p:nvPr/>
        </p:nvSpPr>
        <p:spPr>
          <a:xfrm>
            <a:off x="1174695" y="2477544"/>
            <a:ext cx="8188762" cy="1875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Accounting</a:t>
            </a:r>
          </a:p>
          <a:p>
            <a:pPr algn="ctr"/>
            <a:endParaRPr lang="en-US" sz="13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2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82BC39-43C3-D457-F057-170B50848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48D5D0-87DB-4DF0-1470-B65D911645F2}"/>
              </a:ext>
            </a:extLst>
          </p:cNvPr>
          <p:cNvSpPr txBox="1"/>
          <p:nvPr/>
        </p:nvSpPr>
        <p:spPr>
          <a:xfrm>
            <a:off x="1518083" y="2334827"/>
            <a:ext cx="63741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 of Account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JV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5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2153C-AB4B-BA94-C769-60C96DEDF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598D0-6118-50EE-11D6-12A94C352269}"/>
              </a:ext>
            </a:extLst>
          </p:cNvPr>
          <p:cNvSpPr txBox="1"/>
          <p:nvPr/>
        </p:nvSpPr>
        <p:spPr>
          <a:xfrm>
            <a:off x="275207" y="1464815"/>
            <a:ext cx="6178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Configuration</a:t>
            </a:r>
          </a:p>
        </p:txBody>
      </p:sp>
      <p:pic>
        <p:nvPicPr>
          <p:cNvPr id="5" name="1 -Config">
            <a:hlinkClick r:id="" action="ppaction://media"/>
            <a:extLst>
              <a:ext uri="{FF2B5EF4-FFF2-40B4-BE49-F238E27FC236}">
                <a16:creationId xmlns:a16="http://schemas.microsoft.com/office/drawing/2014/main" id="{56D9400D-7CF5-6557-FEF2-1C61075F9E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011" y="1984248"/>
            <a:ext cx="80962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33DFBE-A0D9-0107-D197-4D6ACC937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11F98-2D51-161C-41E9-CD12B9F39496}"/>
              </a:ext>
            </a:extLst>
          </p:cNvPr>
          <p:cNvSpPr txBox="1"/>
          <p:nvPr/>
        </p:nvSpPr>
        <p:spPr>
          <a:xfrm>
            <a:off x="328473" y="1535252"/>
            <a:ext cx="6178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 of Account</a:t>
            </a:r>
          </a:p>
        </p:txBody>
      </p:sp>
      <p:pic>
        <p:nvPicPr>
          <p:cNvPr id="5" name="2-ChartOdAccount">
            <a:hlinkClick r:id="" action="ppaction://media"/>
            <a:extLst>
              <a:ext uri="{FF2B5EF4-FFF2-40B4-BE49-F238E27FC236}">
                <a16:creationId xmlns:a16="http://schemas.microsoft.com/office/drawing/2014/main" id="{2F495D08-BF54-3A5B-5134-27E51845B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4955" y="2020824"/>
            <a:ext cx="80962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4E0491-D40D-3838-49B8-B6E1FA836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95" y="66832"/>
            <a:ext cx="2900957" cy="1065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E85711-5B37-A9C8-A0A2-606398CBC047}"/>
              </a:ext>
            </a:extLst>
          </p:cNvPr>
          <p:cNvSpPr txBox="1"/>
          <p:nvPr/>
        </p:nvSpPr>
        <p:spPr>
          <a:xfrm>
            <a:off x="925195" y="1251362"/>
            <a:ext cx="8265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JV</a:t>
            </a:r>
          </a:p>
        </p:txBody>
      </p:sp>
      <p:pic>
        <p:nvPicPr>
          <p:cNvPr id="6" name="3-JV">
            <a:hlinkClick r:id="" action="ppaction://media"/>
            <a:extLst>
              <a:ext uri="{FF2B5EF4-FFF2-40B4-BE49-F238E27FC236}">
                <a16:creationId xmlns:a16="http://schemas.microsoft.com/office/drawing/2014/main" id="{44D8A7E8-54E1-8FBA-40B6-3ADAFB984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9235" y="1651472"/>
            <a:ext cx="80962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AEB916-1A32-567F-E3C2-BF3D5433D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D1699D-42F7-BD71-BC2E-4A18B19BAEDB}"/>
              </a:ext>
            </a:extLst>
          </p:cNvPr>
          <p:cNvSpPr txBox="1"/>
          <p:nvPr/>
        </p:nvSpPr>
        <p:spPr>
          <a:xfrm>
            <a:off x="951828" y="1397659"/>
            <a:ext cx="3923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pic>
        <p:nvPicPr>
          <p:cNvPr id="4" name="4-Payment">
            <a:hlinkClick r:id="" action="ppaction://media"/>
            <a:extLst>
              <a:ext uri="{FF2B5EF4-FFF2-40B4-BE49-F238E27FC236}">
                <a16:creationId xmlns:a16="http://schemas.microsoft.com/office/drawing/2014/main" id="{A0C6C861-0A71-FD8B-AC68-7C3891E87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891" y="1988064"/>
            <a:ext cx="80962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1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13D88-5A15-BCD7-A09C-5C28D1152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B26B6-26FD-7418-236A-55BA84A32BA6}"/>
              </a:ext>
            </a:extLst>
          </p:cNvPr>
          <p:cNvSpPr txBox="1"/>
          <p:nvPr/>
        </p:nvSpPr>
        <p:spPr>
          <a:xfrm>
            <a:off x="951828" y="1378958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Recu-1</a:t>
            </a:r>
          </a:p>
        </p:txBody>
      </p:sp>
      <p:pic>
        <p:nvPicPr>
          <p:cNvPr id="9" name="5-Recu-1">
            <a:hlinkClick r:id="" action="ppaction://media"/>
            <a:extLst>
              <a:ext uri="{FF2B5EF4-FFF2-40B4-BE49-F238E27FC236}">
                <a16:creationId xmlns:a16="http://schemas.microsoft.com/office/drawing/2014/main" id="{543A10BB-5D39-D45F-C441-7DD5ECC843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828" y="1919884"/>
            <a:ext cx="80962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8E266-193B-B83D-A7B4-C421B5680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0" y="150583"/>
            <a:ext cx="2900957" cy="1065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75E908-B9E8-5134-304B-1FB01D18137A}"/>
              </a:ext>
            </a:extLst>
          </p:cNvPr>
          <p:cNvSpPr txBox="1"/>
          <p:nvPr/>
        </p:nvSpPr>
        <p:spPr>
          <a:xfrm>
            <a:off x="479394" y="1468948"/>
            <a:ext cx="5477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-2</a:t>
            </a:r>
          </a:p>
        </p:txBody>
      </p:sp>
      <p:pic>
        <p:nvPicPr>
          <p:cNvPr id="4" name="5-Recu_2">
            <a:hlinkClick r:id="" action="ppaction://media"/>
            <a:extLst>
              <a:ext uri="{FF2B5EF4-FFF2-40B4-BE49-F238E27FC236}">
                <a16:creationId xmlns:a16="http://schemas.microsoft.com/office/drawing/2014/main" id="{877B78BF-6D19-061F-AB77-8FFB81AD8A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030" y="1993392"/>
            <a:ext cx="80962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3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FCFB2-E9CB-D42D-99AD-03A49A214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0" y="150583"/>
            <a:ext cx="2900957" cy="1065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93380-17F2-E578-9ACA-F179A6E4E484}"/>
              </a:ext>
            </a:extLst>
          </p:cNvPr>
          <p:cNvSpPr txBox="1"/>
          <p:nvPr/>
        </p:nvSpPr>
        <p:spPr>
          <a:xfrm>
            <a:off x="2888626" y="2516694"/>
            <a:ext cx="61582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53401080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</TotalTime>
  <Words>25</Words>
  <Application>Microsoft Office PowerPoint</Application>
  <PresentationFormat>Widescreen</PresentationFormat>
  <Paragraphs>14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SUPPORT- Sagesse Technique</cp:lastModifiedBy>
  <cp:revision>46</cp:revision>
  <dcterms:created xsi:type="dcterms:W3CDTF">2023-08-09T05:48:41Z</dcterms:created>
  <dcterms:modified xsi:type="dcterms:W3CDTF">2023-09-18T15:15:07Z</dcterms:modified>
</cp:coreProperties>
</file>