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73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5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8802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56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1118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98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37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34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54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3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49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63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51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48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31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09/08/2023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89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03615-F3A9-4E05-A4E7-5FF5F72383E8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3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EB7D88-C52C-7DBB-F93F-9BC101EFB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28" y="141706"/>
            <a:ext cx="2900957" cy="106565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0982B29-E104-3151-4794-9D82C8169EC9}"/>
              </a:ext>
            </a:extLst>
          </p:cNvPr>
          <p:cNvSpPr txBox="1">
            <a:spLocks/>
          </p:cNvSpPr>
          <p:nvPr/>
        </p:nvSpPr>
        <p:spPr>
          <a:xfrm>
            <a:off x="1686758" y="2203224"/>
            <a:ext cx="8608177" cy="257584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Configurations Notes </a:t>
            </a:r>
          </a:p>
          <a:p>
            <a:r>
              <a:rPr lang="en-US" sz="5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 </a:t>
            </a:r>
            <a:r>
              <a:rPr lang="en-US" sz="5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Compétences</a:t>
            </a:r>
            <a:endParaRPr lang="en-US" sz="5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 Admin</a:t>
            </a:r>
          </a:p>
        </p:txBody>
      </p:sp>
    </p:spTree>
    <p:extLst>
      <p:ext uri="{BB962C8B-B14F-4D97-AF65-F5344CB8AC3E}">
        <p14:creationId xmlns:p14="http://schemas.microsoft.com/office/powerpoint/2010/main" val="2494122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82BC39-43C3-D457-F057-170B50848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28" y="141706"/>
            <a:ext cx="2900957" cy="1065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48D5D0-87DB-4DF0-1470-B65D911645F2}"/>
              </a:ext>
            </a:extLst>
          </p:cNvPr>
          <p:cNvSpPr txBox="1"/>
          <p:nvPr/>
        </p:nvSpPr>
        <p:spPr>
          <a:xfrm>
            <a:off x="1518083" y="2334827"/>
            <a:ext cx="6374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Compétences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Skills’ Configuration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 Notes /Report Card Configuration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admin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559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E2153C-AB4B-BA94-C769-60C96DEDF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28" y="141706"/>
            <a:ext cx="2900957" cy="1065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A598D0-6118-50EE-11D6-12A94C352269}"/>
              </a:ext>
            </a:extLst>
          </p:cNvPr>
          <p:cNvSpPr txBox="1"/>
          <p:nvPr/>
        </p:nvSpPr>
        <p:spPr>
          <a:xfrm>
            <a:off x="275207" y="1464815"/>
            <a:ext cx="6178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Compétences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Skills’ Configuration </a:t>
            </a:r>
          </a:p>
        </p:txBody>
      </p:sp>
      <p:pic>
        <p:nvPicPr>
          <p:cNvPr id="4" name="ReferencesCreationCopiage">
            <a:hlinkClick r:id="" action="ppaction://media"/>
            <a:extLst>
              <a:ext uri="{FF2B5EF4-FFF2-40B4-BE49-F238E27FC236}">
                <a16:creationId xmlns:a16="http://schemas.microsoft.com/office/drawing/2014/main" id="{E0679D23-F6E2-69CA-56C8-F900237005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3000" y="2122376"/>
            <a:ext cx="813435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9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33DFBE-A0D9-0107-D197-4D6ACC937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28" y="141706"/>
            <a:ext cx="2900957" cy="1065658"/>
          </a:xfrm>
          <a:prstGeom prst="rect">
            <a:avLst/>
          </a:prstGeom>
        </p:spPr>
      </p:pic>
      <p:pic>
        <p:nvPicPr>
          <p:cNvPr id="3" name="ConfigNotes">
            <a:hlinkClick r:id="" action="ppaction://media"/>
            <a:extLst>
              <a:ext uri="{FF2B5EF4-FFF2-40B4-BE49-F238E27FC236}">
                <a16:creationId xmlns:a16="http://schemas.microsoft.com/office/drawing/2014/main" id="{F8A7E282-CA2B-A9FB-E522-C496B668FB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828" y="2244939"/>
            <a:ext cx="8134350" cy="4000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F11F98-2D51-161C-41E9-CD12B9F39496}"/>
              </a:ext>
            </a:extLst>
          </p:cNvPr>
          <p:cNvSpPr txBox="1"/>
          <p:nvPr/>
        </p:nvSpPr>
        <p:spPr>
          <a:xfrm>
            <a:off x="328473" y="1535252"/>
            <a:ext cx="6178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 Notes /Report Card Configuration </a:t>
            </a:r>
          </a:p>
        </p:txBody>
      </p:sp>
    </p:spTree>
    <p:extLst>
      <p:ext uri="{BB962C8B-B14F-4D97-AF65-F5344CB8AC3E}">
        <p14:creationId xmlns:p14="http://schemas.microsoft.com/office/powerpoint/2010/main" val="361033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4E0491-D40D-3838-49B8-B6E1FA836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95" y="66832"/>
            <a:ext cx="2900957" cy="1065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E85711-5B37-A9C8-A0A2-606398CBC047}"/>
              </a:ext>
            </a:extLst>
          </p:cNvPr>
          <p:cNvSpPr txBox="1"/>
          <p:nvPr/>
        </p:nvSpPr>
        <p:spPr>
          <a:xfrm>
            <a:off x="347707" y="1132490"/>
            <a:ext cx="8265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utilisateur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accès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prof / responsible de cycle /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coordinateur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compétences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FB6EFE-A13F-04D8-92D6-E51AEDE8306F}"/>
              </a:ext>
            </a:extLst>
          </p:cNvPr>
          <p:cNvSpPr txBox="1"/>
          <p:nvPr/>
        </p:nvSpPr>
        <p:spPr>
          <a:xfrm>
            <a:off x="347707" y="1933667"/>
            <a:ext cx="7581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User 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access teacher / head of division / coordinator / skills</a:t>
            </a:r>
          </a:p>
        </p:txBody>
      </p:sp>
      <p:pic>
        <p:nvPicPr>
          <p:cNvPr id="5" name="AddTeacherAccess">
            <a:hlinkClick r:id="" action="ppaction://media"/>
            <a:extLst>
              <a:ext uri="{FF2B5EF4-FFF2-40B4-BE49-F238E27FC236}">
                <a16:creationId xmlns:a16="http://schemas.microsoft.com/office/drawing/2014/main" id="{B61D5BFA-5B20-0458-9004-7567F39A5B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828" y="2684614"/>
            <a:ext cx="813435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7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AEB916-1A32-567F-E3C2-BF3D5433D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28" y="141706"/>
            <a:ext cx="2900957" cy="1065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D1699D-42F7-BD71-BC2E-4A18B19BAEDB}"/>
              </a:ext>
            </a:extLst>
          </p:cNvPr>
          <p:cNvSpPr txBox="1"/>
          <p:nvPr/>
        </p:nvSpPr>
        <p:spPr>
          <a:xfrm>
            <a:off x="440341" y="1406803"/>
            <a:ext cx="3923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per class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BCFA6B-9967-9922-738E-5D1FA8F1D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219" y="2090999"/>
            <a:ext cx="8073638" cy="37771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F97514-CF3C-8B94-9B89-EDBB7F1889E6}"/>
              </a:ext>
            </a:extLst>
          </p:cNvPr>
          <p:cNvSpPr txBox="1"/>
          <p:nvPr/>
        </p:nvSpPr>
        <p:spPr>
          <a:xfrm>
            <a:off x="239697" y="2630744"/>
            <a:ext cx="2228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 -&gt;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Accès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19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013D88-5A15-BCD7-A09C-5C28D1152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28" y="141706"/>
            <a:ext cx="2900957" cy="1065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3D6C73-D3A8-2429-60CE-960A0C6A9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027" y="1785027"/>
            <a:ext cx="8158587" cy="3143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E8C549-23F3-37C3-5AE2-6822E02172AA}"/>
              </a:ext>
            </a:extLst>
          </p:cNvPr>
          <p:cNvSpPr txBox="1"/>
          <p:nvPr/>
        </p:nvSpPr>
        <p:spPr>
          <a:xfrm>
            <a:off x="310718" y="1384917"/>
            <a:ext cx="4776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Accès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d’un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élève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 notes / carnet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551013-18FF-268C-68CA-69C7EF5F9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450" y="5191496"/>
            <a:ext cx="6996346" cy="10761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6B68B4-AB36-43F6-99D5-1D89749DB50B}"/>
              </a:ext>
            </a:extLst>
          </p:cNvPr>
          <p:cNvSpPr txBox="1"/>
          <p:nvPr/>
        </p:nvSpPr>
        <p:spPr>
          <a:xfrm>
            <a:off x="115410" y="5716248"/>
            <a:ext cx="299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 -&gt; uncheck -&gt; save</a:t>
            </a:r>
          </a:p>
        </p:txBody>
      </p:sp>
    </p:spTree>
    <p:extLst>
      <p:ext uri="{BB962C8B-B14F-4D97-AF65-F5344CB8AC3E}">
        <p14:creationId xmlns:p14="http://schemas.microsoft.com/office/powerpoint/2010/main" val="4238028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48E266-193B-B83D-A7B4-C421B5680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30" y="150583"/>
            <a:ext cx="2900957" cy="1065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75E908-B9E8-5134-304B-1FB01D18137A}"/>
              </a:ext>
            </a:extLst>
          </p:cNvPr>
          <p:cNvSpPr txBox="1"/>
          <p:nvPr/>
        </p:nvSpPr>
        <p:spPr>
          <a:xfrm>
            <a:off x="479394" y="1468948"/>
            <a:ext cx="5477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 Card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57DDD-EB10-B7F2-FE2D-75CC7B58E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30" y="2484437"/>
            <a:ext cx="10173810" cy="1923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BF332C-CB30-83E6-E6D2-A0615D29B450}"/>
              </a:ext>
            </a:extLst>
          </p:cNvPr>
          <p:cNvSpPr txBox="1"/>
          <p:nvPr/>
        </p:nvSpPr>
        <p:spPr>
          <a:xfrm>
            <a:off x="479393" y="2068497"/>
            <a:ext cx="547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Notes -&gt; Rapports -&gt; Bulletin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scolaire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6DDE95-DB65-D1BF-A613-07B804031A33}"/>
              </a:ext>
            </a:extLst>
          </p:cNvPr>
          <p:cNvSpPr txBox="1"/>
          <p:nvPr/>
        </p:nvSpPr>
        <p:spPr>
          <a:xfrm>
            <a:off x="337350" y="4864963"/>
            <a:ext cx="8318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Recalculer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notes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recalcul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notes après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changement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évaluations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Exporter : Envoi des bulletins (pdf) pour les parents.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Vérifier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progression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Vérifier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pdf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envoyés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4636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2FCFB2-E9CB-D42D-99AD-03A49A214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30" y="150583"/>
            <a:ext cx="2900957" cy="1065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793380-17F2-E578-9ACA-F179A6E4E484}"/>
              </a:ext>
            </a:extLst>
          </p:cNvPr>
          <p:cNvSpPr txBox="1"/>
          <p:nvPr/>
        </p:nvSpPr>
        <p:spPr>
          <a:xfrm>
            <a:off x="2888626" y="2516694"/>
            <a:ext cx="61582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53401080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</TotalTime>
  <Words>121</Words>
  <Application>Microsoft Office PowerPoint</Application>
  <PresentationFormat>Widescreen</PresentationFormat>
  <Paragraphs>22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31</cp:revision>
  <dcterms:created xsi:type="dcterms:W3CDTF">2023-08-09T05:48:41Z</dcterms:created>
  <dcterms:modified xsi:type="dcterms:W3CDTF">2023-08-09T07:00:27Z</dcterms:modified>
</cp:coreProperties>
</file>