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20"/>
  </p:notesMasterIdLst>
  <p:sldIdLst>
    <p:sldId id="256" r:id="rId2"/>
    <p:sldId id="257" r:id="rId3"/>
    <p:sldId id="259" r:id="rId4"/>
    <p:sldId id="258" r:id="rId5"/>
    <p:sldId id="260" r:id="rId6"/>
    <p:sldId id="262" r:id="rId7"/>
    <p:sldId id="263" r:id="rId8"/>
    <p:sldId id="261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C6972D-20F7-49CA-988A-EC379580876D}" type="datetimeFigureOut">
              <a:rPr lang="en-US" smtClean="0"/>
              <a:t>21/07/2023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9B413D-9DAC-4A8F-BA4F-E6DE20091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28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E88E4-AD0F-489C-8265-E2AC2EA5F026}" type="datetimeFigureOut">
              <a:rPr lang="en-US" smtClean="0"/>
              <a:t>21/07/2023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6017E-96D3-41E5-88EF-6D5825C15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119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E88E4-AD0F-489C-8265-E2AC2EA5F026}" type="datetimeFigureOut">
              <a:rPr lang="en-US" smtClean="0"/>
              <a:t>21/07/2023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6017E-96D3-41E5-88EF-6D5825C15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52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E88E4-AD0F-489C-8265-E2AC2EA5F026}" type="datetimeFigureOut">
              <a:rPr lang="en-US" smtClean="0"/>
              <a:t>21/07/2023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6017E-96D3-41E5-88EF-6D5825C153B3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40346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E88E4-AD0F-489C-8265-E2AC2EA5F026}" type="datetimeFigureOut">
              <a:rPr lang="en-US" smtClean="0"/>
              <a:t>21/07/2023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6017E-96D3-41E5-88EF-6D5825C15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206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E88E4-AD0F-489C-8265-E2AC2EA5F026}" type="datetimeFigureOut">
              <a:rPr lang="en-US" smtClean="0"/>
              <a:t>21/07/2023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6017E-96D3-41E5-88EF-6D5825C153B3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8813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E88E4-AD0F-489C-8265-E2AC2EA5F026}" type="datetimeFigureOut">
              <a:rPr lang="en-US" smtClean="0"/>
              <a:t>21/07/2023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6017E-96D3-41E5-88EF-6D5825C15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914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E88E4-AD0F-489C-8265-E2AC2EA5F026}" type="datetimeFigureOut">
              <a:rPr lang="en-US" smtClean="0"/>
              <a:t>21/07/2023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6017E-96D3-41E5-88EF-6D5825C15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0089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E88E4-AD0F-489C-8265-E2AC2EA5F026}" type="datetimeFigureOut">
              <a:rPr lang="en-US" smtClean="0"/>
              <a:t>21/07/2023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6017E-96D3-41E5-88EF-6D5825C15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54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E88E4-AD0F-489C-8265-E2AC2EA5F026}" type="datetimeFigureOut">
              <a:rPr lang="en-US" smtClean="0"/>
              <a:t>21/07/2023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6017E-96D3-41E5-88EF-6D5825C15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070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E88E4-AD0F-489C-8265-E2AC2EA5F026}" type="datetimeFigureOut">
              <a:rPr lang="en-US" smtClean="0"/>
              <a:t>21/07/2023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6017E-96D3-41E5-88EF-6D5825C15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720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E88E4-AD0F-489C-8265-E2AC2EA5F026}" type="datetimeFigureOut">
              <a:rPr lang="en-US" smtClean="0"/>
              <a:t>21/07/2023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6017E-96D3-41E5-88EF-6D5825C15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442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E88E4-AD0F-489C-8265-E2AC2EA5F026}" type="datetimeFigureOut">
              <a:rPr lang="en-US" smtClean="0"/>
              <a:t>21/07/2023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6017E-96D3-41E5-88EF-6D5825C15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429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E88E4-AD0F-489C-8265-E2AC2EA5F026}" type="datetimeFigureOut">
              <a:rPr lang="en-US" smtClean="0"/>
              <a:t>21/07/2023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6017E-96D3-41E5-88EF-6D5825C15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937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E88E4-AD0F-489C-8265-E2AC2EA5F026}" type="datetimeFigureOut">
              <a:rPr lang="en-US" smtClean="0"/>
              <a:t>21/07/2023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6017E-96D3-41E5-88EF-6D5825C15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97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E88E4-AD0F-489C-8265-E2AC2EA5F026}" type="datetimeFigureOut">
              <a:rPr lang="en-US" smtClean="0"/>
              <a:t>21/07/2023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6017E-96D3-41E5-88EF-6D5825C15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82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6017E-96D3-41E5-88EF-6D5825C153B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E88E4-AD0F-489C-8265-E2AC2EA5F026}" type="datetimeFigureOut">
              <a:rPr lang="en-US" smtClean="0"/>
              <a:t>21/07/2023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775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E88E4-AD0F-489C-8265-E2AC2EA5F026}" type="datetimeFigureOut">
              <a:rPr lang="en-US" smtClean="0"/>
              <a:t>21/07/2023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516017E-96D3-41E5-88EF-6D5825C15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591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44FEC-784A-9E8C-9140-A394AF719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3386" y="2360145"/>
            <a:ext cx="7766936" cy="1646302"/>
          </a:xfrm>
        </p:spPr>
        <p:txBody>
          <a:bodyPr/>
          <a:lstStyle/>
          <a:p>
            <a:r>
              <a:rPr lang="en-US" sz="7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Dossier </a:t>
            </a:r>
            <a:r>
              <a:rPr lang="en-US" sz="7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Etudiant</a:t>
            </a:r>
            <a:endParaRPr lang="en-US" sz="7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CB2386-94BA-055E-0143-6D68B1151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733" y="186094"/>
            <a:ext cx="2900957" cy="106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966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7E4053-6BF2-F55A-1972-9462FB3AA7DE}"/>
              </a:ext>
            </a:extLst>
          </p:cNvPr>
          <p:cNvSpPr txBox="1"/>
          <p:nvPr/>
        </p:nvSpPr>
        <p:spPr>
          <a:xfrm>
            <a:off x="88777" y="885599"/>
            <a:ext cx="1037130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Ajouter</a:t>
            </a:r>
            <a:r>
              <a:rPr lang="en-US" sz="19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 </a:t>
            </a:r>
            <a:r>
              <a:rPr lang="en-US" sz="19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étudiant</a:t>
            </a:r>
            <a:r>
              <a:rPr lang="en-US" sz="19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revenant </a:t>
            </a:r>
            <a:r>
              <a:rPr lang="en-US" sz="19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</a:t>
            </a:r>
            <a:r>
              <a:rPr lang="en-US" sz="19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 </a:t>
            </a:r>
            <a:r>
              <a:rPr lang="en-US" sz="19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étudiant</a:t>
            </a:r>
            <a:r>
              <a:rPr lang="en-US" sz="19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19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était</a:t>
            </a:r>
            <a:r>
              <a:rPr lang="en-US" sz="19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dans </a:t>
            </a:r>
            <a:r>
              <a:rPr lang="en-US" sz="19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une</a:t>
            </a:r>
            <a:r>
              <a:rPr lang="en-US" sz="19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classe</a:t>
            </a:r>
            <a:r>
              <a:rPr lang="en-US" sz="19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terminale</a:t>
            </a:r>
            <a:r>
              <a:rPr lang="en-US" sz="19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qui a </a:t>
            </a:r>
            <a:r>
              <a:rPr lang="en-US" sz="19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redoublé</a:t>
            </a:r>
            <a:r>
              <a:rPr lang="en-US" sz="19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6E0E89-9205-ACD4-EE36-6A2E1B559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824" y="1611602"/>
            <a:ext cx="7457242" cy="13513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EB90B7-F677-B291-5EA5-A1C9F02C6A75}"/>
              </a:ext>
            </a:extLst>
          </p:cNvPr>
          <p:cNvSpPr txBox="1"/>
          <p:nvPr/>
        </p:nvSpPr>
        <p:spPr>
          <a:xfrm>
            <a:off x="319596" y="1541025"/>
            <a:ext cx="301840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Recherche -&gt;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Rechercher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 nom,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prénom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classe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section de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l’étudiant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dans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l’année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scolaire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où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l’étudiant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existait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appuyer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sur le nom de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l’étudiant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512ECD-96D9-1068-A7B0-1260A5D59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2909" y="3405447"/>
            <a:ext cx="5770485" cy="20275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9A7547-E255-7EC0-409B-4AC21C27AB56}"/>
              </a:ext>
            </a:extLst>
          </p:cNvPr>
          <p:cNvSpPr txBox="1"/>
          <p:nvPr/>
        </p:nvSpPr>
        <p:spPr>
          <a:xfrm>
            <a:off x="221942" y="4117753"/>
            <a:ext cx="363096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Cliquer sur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historique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 Modifier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4DE85D-54EF-0C3B-FBC0-A62175E6CB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714" y="5549299"/>
            <a:ext cx="2130640" cy="12741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A69C73-5933-3519-A409-D8A67B8C0A1F}"/>
              </a:ext>
            </a:extLst>
          </p:cNvPr>
          <p:cNvSpPr txBox="1"/>
          <p:nvPr/>
        </p:nvSpPr>
        <p:spPr>
          <a:xfrm>
            <a:off x="720182" y="5931979"/>
            <a:ext cx="446546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bas de la page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appuyer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sur (+) -&gt;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saisir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les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données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sauvegarder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9110AF-4E06-BBF3-F7E8-876E876BEC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2" y="35200"/>
            <a:ext cx="2333951" cy="85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569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9F5C78-C6B9-3B6F-2372-9E428CBE9701}"/>
              </a:ext>
            </a:extLst>
          </p:cNvPr>
          <p:cNvSpPr txBox="1"/>
          <p:nvPr/>
        </p:nvSpPr>
        <p:spPr>
          <a:xfrm>
            <a:off x="1332421" y="1154759"/>
            <a:ext cx="11799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Vidéo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ElevesRevenantsEtTerminauxRedoublent">
            <a:hlinkClick r:id="" action="ppaction://media"/>
            <a:extLst>
              <a:ext uri="{FF2B5EF4-FFF2-40B4-BE49-F238E27FC236}">
                <a16:creationId xmlns:a16="http://schemas.microsoft.com/office/drawing/2014/main" id="{8F24B288-5F02-4D59-18C2-29AAE43A10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6688" y="1958181"/>
            <a:ext cx="6507163" cy="29416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2C471C-E879-BF5B-F7DF-739D33C1D9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2" y="35200"/>
            <a:ext cx="2333951" cy="85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39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E4A60A-2493-0736-CEF9-D850B62DDFD4}"/>
              </a:ext>
            </a:extLst>
          </p:cNvPr>
          <p:cNvSpPr txBox="1"/>
          <p:nvPr/>
        </p:nvSpPr>
        <p:spPr>
          <a:xfrm>
            <a:off x="26633" y="978841"/>
            <a:ext cx="94414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Ajouter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nouvel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étudiant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dans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l’année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courante après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avoir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ouvert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l’année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d’inscription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7F33CA-7650-22E5-7F4E-9D1127B069C4}"/>
              </a:ext>
            </a:extLst>
          </p:cNvPr>
          <p:cNvSpPr txBox="1"/>
          <p:nvPr/>
        </p:nvSpPr>
        <p:spPr>
          <a:xfrm>
            <a:off x="186430" y="1475772"/>
            <a:ext cx="2834937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Recherche -&gt;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Rechercher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 nom,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prénom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classe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section de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l’étudiant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appuyer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sur le nom de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l’étudiant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C89E51-4209-9AA8-81CB-5CE8D207B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025" y="1395620"/>
            <a:ext cx="7457242" cy="13513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932D99-9170-AA3F-024B-0AC666E245C8}"/>
              </a:ext>
            </a:extLst>
          </p:cNvPr>
          <p:cNvSpPr txBox="1"/>
          <p:nvPr/>
        </p:nvSpPr>
        <p:spPr>
          <a:xfrm>
            <a:off x="241290" y="3504689"/>
            <a:ext cx="363096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Cliquer sur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historique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 Modifier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B05D23-27EC-E808-E69F-44F0016F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2808" y="2976979"/>
            <a:ext cx="5770485" cy="15212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F61030-BB61-0A89-05DC-6ED2F6F0D245}"/>
              </a:ext>
            </a:extLst>
          </p:cNvPr>
          <p:cNvSpPr txBox="1"/>
          <p:nvPr/>
        </p:nvSpPr>
        <p:spPr>
          <a:xfrm>
            <a:off x="186430" y="4510825"/>
            <a:ext cx="2920754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bas de la page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appuyer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sur (+) -&gt;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saisir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les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données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sauvegarder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95F62E-A870-D7EC-BAAA-D31628D960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6774" y="5208881"/>
            <a:ext cx="2130640" cy="12741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395C18-8B92-EBD3-69B4-93FF481348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9711" y="4753468"/>
            <a:ext cx="1586370" cy="16505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5FF54C-D3F7-E346-D901-8D2DBF034892}"/>
              </a:ext>
            </a:extLst>
          </p:cNvPr>
          <p:cNvSpPr txBox="1"/>
          <p:nvPr/>
        </p:nvSpPr>
        <p:spPr>
          <a:xfrm>
            <a:off x="4699364" y="4995573"/>
            <a:ext cx="2219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Effacer les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données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l’année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d’inscription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dont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n’a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besoin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144A43-1EA8-D800-C3A5-432AC13E31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2" y="35200"/>
            <a:ext cx="2333951" cy="85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17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E68376-0FE7-D85B-DEA6-4A583285C880}"/>
              </a:ext>
            </a:extLst>
          </p:cNvPr>
          <p:cNvSpPr txBox="1"/>
          <p:nvPr/>
        </p:nvSpPr>
        <p:spPr>
          <a:xfrm>
            <a:off x="1388917" y="1341191"/>
            <a:ext cx="11799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Vidéo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EleveAnneeCouranteApresAvoirOuvertAnneeInscription">
            <a:hlinkClick r:id="" action="ppaction://media"/>
            <a:extLst>
              <a:ext uri="{FF2B5EF4-FFF2-40B4-BE49-F238E27FC236}">
                <a16:creationId xmlns:a16="http://schemas.microsoft.com/office/drawing/2014/main" id="{AC3A9B13-476C-5E65-05BD-B4D5BF551C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91209" y="2055042"/>
            <a:ext cx="6507163" cy="29416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4D9688-DB2F-1350-A266-AB8E0DC848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2" y="35200"/>
            <a:ext cx="2333951" cy="85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2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45399D-74E4-71B7-3339-9FAF601E7F99}"/>
              </a:ext>
            </a:extLst>
          </p:cNvPr>
          <p:cNvSpPr txBox="1"/>
          <p:nvPr/>
        </p:nvSpPr>
        <p:spPr>
          <a:xfrm>
            <a:off x="110971" y="752116"/>
            <a:ext cx="79410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Etudiant</a:t>
            </a:r>
            <a:r>
              <a:rPr lang="en-US" sz="19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a </a:t>
            </a:r>
            <a:r>
              <a:rPr lang="en-US" sz="19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quitté</a:t>
            </a:r>
            <a:r>
              <a:rPr lang="en-US" sz="19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</a:t>
            </a:r>
            <a:r>
              <a:rPr lang="en-US" sz="19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qui redouble </a:t>
            </a:r>
            <a:r>
              <a:rPr lang="en-US" sz="19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19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classe</a:t>
            </a:r>
            <a:r>
              <a:rPr lang="en-US" sz="19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</a:t>
            </a:r>
            <a:r>
              <a:rPr lang="en-US" sz="19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les deux 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 la </a:t>
            </a:r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fois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1A52ED-2D90-B6F5-2EFD-8184E9FF581A}"/>
              </a:ext>
            </a:extLst>
          </p:cNvPr>
          <p:cNvSpPr txBox="1"/>
          <p:nvPr/>
        </p:nvSpPr>
        <p:spPr>
          <a:xfrm>
            <a:off x="217503" y="1200198"/>
            <a:ext cx="23880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Recherche -&gt;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Rechercher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 nom,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prénom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classe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section de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l’étudiant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appuyer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sur le nom de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l’étudiant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6F84A8-53C9-C7D6-533B-5442B9420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221" y="1401705"/>
            <a:ext cx="7457242" cy="13513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0EE857-76CD-F3E1-BD1E-18095CFAC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692" y="2793781"/>
            <a:ext cx="3826276" cy="17692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B4166C-5CF5-EEB0-2CDB-BBEF48FF23A5}"/>
              </a:ext>
            </a:extLst>
          </p:cNvPr>
          <p:cNvSpPr txBox="1"/>
          <p:nvPr/>
        </p:nvSpPr>
        <p:spPr>
          <a:xfrm>
            <a:off x="317377" y="3393472"/>
            <a:ext cx="29695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Infos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Générales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 Modifier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01236D-8C84-0635-20BE-6CFF80D8E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7482" y="4587687"/>
            <a:ext cx="5372887" cy="21904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A1386B-7955-C097-C344-96E903B4DFB4}"/>
              </a:ext>
            </a:extLst>
          </p:cNvPr>
          <p:cNvSpPr txBox="1"/>
          <p:nvPr/>
        </p:nvSpPr>
        <p:spPr>
          <a:xfrm>
            <a:off x="539319" y="5059100"/>
            <a:ext cx="38262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Modifier la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classe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l’état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d’inscription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les 2 à la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fois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appuyer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sur la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flèche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pour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trouver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liste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 classes et les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états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d’inscription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-&gt;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Sauvegarder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BB3B15-BF6C-6D2B-813E-5772260F8A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89"/>
            <a:ext cx="2333951" cy="85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114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0D4E12-E5CC-25A3-3185-04A9A326461D}"/>
              </a:ext>
            </a:extLst>
          </p:cNvPr>
          <p:cNvSpPr txBox="1"/>
          <p:nvPr/>
        </p:nvSpPr>
        <p:spPr>
          <a:xfrm>
            <a:off x="1323543" y="1208025"/>
            <a:ext cx="11799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Vidéo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ElevesNonInscritsRedoublent">
            <a:hlinkClick r:id="" action="ppaction://media"/>
            <a:extLst>
              <a:ext uri="{FF2B5EF4-FFF2-40B4-BE49-F238E27FC236}">
                <a16:creationId xmlns:a16="http://schemas.microsoft.com/office/drawing/2014/main" id="{E5A291A4-8416-A63D-83BE-3E1E049E02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3253" y="2188207"/>
            <a:ext cx="6507163" cy="29416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038358-474E-308C-33BE-B6830E799C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2" y="99091"/>
            <a:ext cx="2333951" cy="85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5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D4570D-1852-7C4A-8AD3-2DE5612C8685}"/>
              </a:ext>
            </a:extLst>
          </p:cNvPr>
          <p:cNvSpPr txBox="1"/>
          <p:nvPr/>
        </p:nvSpPr>
        <p:spPr>
          <a:xfrm>
            <a:off x="244135" y="940659"/>
            <a:ext cx="32447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Changer section.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25A2D8-F22F-17FC-E3C9-1865DAC44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624" y="1046040"/>
            <a:ext cx="6933462" cy="30640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7C5323-7ADD-A61B-C6B0-AAB6E32294E6}"/>
              </a:ext>
            </a:extLst>
          </p:cNvPr>
          <p:cNvSpPr txBox="1"/>
          <p:nvPr/>
        </p:nvSpPr>
        <p:spPr>
          <a:xfrm>
            <a:off x="929195" y="1436897"/>
            <a:ext cx="33557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Dossier -&gt; Changer Section -&gt;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Choisir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classe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(avec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sans section) -&gt;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Sélectionner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étudiants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dont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veut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chamger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leur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section -&gt;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Appuyer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sur la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flèche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pour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qu’ils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seront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à droite.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BD061F-92ED-62D2-63FD-DF602334B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14" y="3563912"/>
            <a:ext cx="3807042" cy="19806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2BAFB6-812E-3D47-A54F-7C943F681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9261" y="4645607"/>
            <a:ext cx="6222692" cy="20880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FCE5294-1A19-D222-3EF8-336038BE7216}"/>
              </a:ext>
            </a:extLst>
          </p:cNvPr>
          <p:cNvSpPr txBox="1"/>
          <p:nvPr/>
        </p:nvSpPr>
        <p:spPr>
          <a:xfrm>
            <a:off x="543016" y="5689655"/>
            <a:ext cx="5316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bas de la page,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choisir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classe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section -&gt; Appliquer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7432BF-C429-F06E-DD45-3734CAA608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4" y="0"/>
            <a:ext cx="2333951" cy="85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237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D4B59B-92A1-504A-88F3-EEB55999123F}"/>
              </a:ext>
            </a:extLst>
          </p:cNvPr>
          <p:cNvSpPr txBox="1"/>
          <p:nvPr/>
        </p:nvSpPr>
        <p:spPr>
          <a:xfrm>
            <a:off x="1332421" y="1376701"/>
            <a:ext cx="11799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Vidéo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hangerSection">
            <a:hlinkClick r:id="" action="ppaction://media"/>
            <a:extLst>
              <a:ext uri="{FF2B5EF4-FFF2-40B4-BE49-F238E27FC236}">
                <a16:creationId xmlns:a16="http://schemas.microsoft.com/office/drawing/2014/main" id="{3891D487-5EB1-2037-6660-49CC733D1D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3354" y="2436782"/>
            <a:ext cx="6507163" cy="29416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338D3E-7D6C-7961-7E6E-AD7FF895F1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45" y="116847"/>
            <a:ext cx="2333951" cy="85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46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E8F7EA-0AC2-159A-3CCA-312BC1661BD5}"/>
              </a:ext>
            </a:extLst>
          </p:cNvPr>
          <p:cNvSpPr txBox="1"/>
          <p:nvPr/>
        </p:nvSpPr>
        <p:spPr>
          <a:xfrm>
            <a:off x="3870664" y="2290439"/>
            <a:ext cx="40748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Merci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41B7B2-C617-0BD6-0F0C-9024EA6B1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21" y="107969"/>
            <a:ext cx="2333951" cy="85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95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623064-28AD-1ADF-7776-E99478A5D408}"/>
              </a:ext>
            </a:extLst>
          </p:cNvPr>
          <p:cNvSpPr txBox="1"/>
          <p:nvPr/>
        </p:nvSpPr>
        <p:spPr>
          <a:xfrm>
            <a:off x="683579" y="1849393"/>
            <a:ext cx="98098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Nouvel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étudiant</a:t>
            </a:r>
            <a:endParaRPr lang="en-US"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Ajouter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nouvelle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famille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Ajouter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seconde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mère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Ajouter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nouvel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étudiant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à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famille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existe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déjà.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Ajouter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étudiant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revenant.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Ajouter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étudiant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était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dans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classe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terminale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qui 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redoublé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Ajouter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nouvel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étudiant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dans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l’année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courante après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avoir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ouvert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l’année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d’inscription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FDC612-1E0C-EBC5-FC94-4BA746EBE8A0}"/>
              </a:ext>
            </a:extLst>
          </p:cNvPr>
          <p:cNvSpPr txBox="1"/>
          <p:nvPr/>
        </p:nvSpPr>
        <p:spPr>
          <a:xfrm>
            <a:off x="767917" y="4490829"/>
            <a:ext cx="56461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Nouvelle </a:t>
            </a:r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Année</a:t>
            </a:r>
            <a:endParaRPr lang="en-US"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Etudiant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quitté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Etudiant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redouble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classe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Etudiant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quitté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qui redouble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classe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Changer section.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998F0C-FFAA-472B-F4F9-CBFEC775E587}"/>
              </a:ext>
            </a:extLst>
          </p:cNvPr>
          <p:cNvSpPr txBox="1"/>
          <p:nvPr/>
        </p:nvSpPr>
        <p:spPr>
          <a:xfrm>
            <a:off x="1167412" y="1221172"/>
            <a:ext cx="4722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Login : username and password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1F7D05-D62A-EC14-5A16-99D94370B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82" y="130433"/>
            <a:ext cx="2333951" cy="85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57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5AD85D-3A15-E8D6-82E8-5FEBB3EC6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285" y="2485747"/>
            <a:ext cx="6187735" cy="3029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555260-D30B-FDB7-2255-63A3AF71454F}"/>
              </a:ext>
            </a:extLst>
          </p:cNvPr>
          <p:cNvSpPr txBox="1"/>
          <p:nvPr/>
        </p:nvSpPr>
        <p:spPr>
          <a:xfrm>
            <a:off x="557226" y="1242873"/>
            <a:ext cx="8569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Chaque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utilisateur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possède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 propre username et mot de passer pour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accéder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au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logiciel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07E9A1-6386-E097-787C-E6FAF7874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48" y="118009"/>
            <a:ext cx="2333951" cy="85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81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457A31-0C75-1227-8A28-E497B7883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193" y="1917500"/>
            <a:ext cx="6914331" cy="43619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B2BFDD-E65C-28DF-B9FD-8BD4F51265D3}"/>
              </a:ext>
            </a:extLst>
          </p:cNvPr>
          <p:cNvSpPr txBox="1"/>
          <p:nvPr/>
        </p:nvSpPr>
        <p:spPr>
          <a:xfrm>
            <a:off x="754600" y="1171852"/>
            <a:ext cx="23348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Dossier </a:t>
            </a:r>
            <a:r>
              <a:rPr lang="en-US" sz="22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Etudiant</a:t>
            </a:r>
            <a:endParaRPr lang="en-US" sz="2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9A9CAC-EEB2-FC70-F40A-B31C65C1A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82" y="130433"/>
            <a:ext cx="2333951" cy="85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800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024C71-99F1-A655-C277-F05DA2868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857" y="1240962"/>
            <a:ext cx="4646958" cy="21138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17396D-5784-A6D1-F490-032F8A3631AC}"/>
              </a:ext>
            </a:extLst>
          </p:cNvPr>
          <p:cNvSpPr txBox="1"/>
          <p:nvPr/>
        </p:nvSpPr>
        <p:spPr>
          <a:xfrm>
            <a:off x="497920" y="1969502"/>
            <a:ext cx="3764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Dossier -&gt; Nouveau parent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77A29F-17B8-1A29-F2D4-FE28EFEBFD84}"/>
              </a:ext>
            </a:extLst>
          </p:cNvPr>
          <p:cNvSpPr txBox="1"/>
          <p:nvPr/>
        </p:nvSpPr>
        <p:spPr>
          <a:xfrm>
            <a:off x="206104" y="1001991"/>
            <a:ext cx="47273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Ajouter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une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nouvelle </a:t>
            </a:r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famille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NouvelleFamille">
            <a:hlinkClick r:id="" action="ppaction://media"/>
            <a:extLst>
              <a:ext uri="{FF2B5EF4-FFF2-40B4-BE49-F238E27FC236}">
                <a16:creationId xmlns:a16="http://schemas.microsoft.com/office/drawing/2014/main" id="{B40E14F3-E9DC-0F9E-9B4B-354A57D9DC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79986" y="3503149"/>
            <a:ext cx="6507163" cy="29416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6A4046-EA38-31D5-396B-059B2104D52E}"/>
              </a:ext>
            </a:extLst>
          </p:cNvPr>
          <p:cNvSpPr txBox="1"/>
          <p:nvPr/>
        </p:nvSpPr>
        <p:spPr>
          <a:xfrm>
            <a:off x="577819" y="4688071"/>
            <a:ext cx="11799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Vidéo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68A270-D6D7-3E9D-39A4-AD763ECF1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04" y="48880"/>
            <a:ext cx="2333951" cy="85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38A0740-0A99-0142-C4BF-A1315A07005B}"/>
              </a:ext>
            </a:extLst>
          </p:cNvPr>
          <p:cNvSpPr txBox="1"/>
          <p:nvPr/>
        </p:nvSpPr>
        <p:spPr>
          <a:xfrm>
            <a:off x="173115" y="1113076"/>
            <a:ext cx="60989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Ajouter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une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seconde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mère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F520A7-FB4E-8334-058D-366BB5CD3C8B}"/>
              </a:ext>
            </a:extLst>
          </p:cNvPr>
          <p:cNvSpPr txBox="1"/>
          <p:nvPr/>
        </p:nvSpPr>
        <p:spPr>
          <a:xfrm>
            <a:off x="173115" y="1887712"/>
            <a:ext cx="30095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Recherche -&gt;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Rechercher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 nom,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prénom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code du parent.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CCFBE6-EF88-F491-E54E-5F6689A17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379" y="1559853"/>
            <a:ext cx="6397519" cy="21741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0B2B9F-B09A-A747-70BA-9B8A395AB36E}"/>
              </a:ext>
            </a:extLst>
          </p:cNvPr>
          <p:cNvSpPr txBox="1"/>
          <p:nvPr/>
        </p:nvSpPr>
        <p:spPr>
          <a:xfrm>
            <a:off x="358827" y="4594600"/>
            <a:ext cx="30095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Appuyer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sur le nom du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père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Ajouter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Parent -&gt;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Saisir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données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la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après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avoir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choisi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Type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Famille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Mère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B89135-8DF0-59E6-B665-9F386B115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8571" y="4384679"/>
            <a:ext cx="5997305" cy="21741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9F5AF2-3C4C-47CE-6668-BB97898AF7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15" y="68443"/>
            <a:ext cx="2333951" cy="85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10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jouterUneSecondeMere">
            <a:hlinkClick r:id="" action="ppaction://media"/>
            <a:extLst>
              <a:ext uri="{FF2B5EF4-FFF2-40B4-BE49-F238E27FC236}">
                <a16:creationId xmlns:a16="http://schemas.microsoft.com/office/drawing/2014/main" id="{863D6930-D7E6-DA30-E540-D6D9F148AD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88864" y="2144613"/>
            <a:ext cx="6507163" cy="29416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9CDC98-B7B7-C75F-20D1-32E302769E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046" y="1223550"/>
            <a:ext cx="1280271" cy="6645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0FE9A4-96FA-FC58-43EB-E26EB5BFD8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82" y="130433"/>
            <a:ext cx="2333951" cy="85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24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77B93C-0921-DA03-3809-72F2754BF0DB}"/>
              </a:ext>
            </a:extLst>
          </p:cNvPr>
          <p:cNvSpPr txBox="1"/>
          <p:nvPr/>
        </p:nvSpPr>
        <p:spPr>
          <a:xfrm>
            <a:off x="321814" y="958244"/>
            <a:ext cx="687575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Ajouter</a:t>
            </a:r>
            <a:r>
              <a:rPr lang="en-US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 </a:t>
            </a:r>
            <a:r>
              <a:rPr lang="en-US" sz="2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nouvel</a:t>
            </a:r>
            <a:r>
              <a:rPr lang="en-US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étudiant</a:t>
            </a:r>
            <a:r>
              <a:rPr lang="en-US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à </a:t>
            </a:r>
            <a:r>
              <a:rPr lang="en-US" sz="2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une</a:t>
            </a:r>
            <a:r>
              <a:rPr lang="en-US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famille</a:t>
            </a:r>
            <a:r>
              <a:rPr lang="en-US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existe</a:t>
            </a:r>
            <a:r>
              <a:rPr lang="en-US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déjà.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0A508D-B0D5-C149-0806-65089A2DE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692" y="1579246"/>
            <a:ext cx="5807429" cy="17477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9FCABB-09AD-B634-C9C5-21EC07682ACF}"/>
              </a:ext>
            </a:extLst>
          </p:cNvPr>
          <p:cNvSpPr txBox="1"/>
          <p:nvPr/>
        </p:nvSpPr>
        <p:spPr>
          <a:xfrm>
            <a:off x="448322" y="1920894"/>
            <a:ext cx="30095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Recherche -&gt;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Rechercher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 nom,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prénom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code du parent.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222550-09B9-9216-BE3A-5B3D2FAC5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411" y="3624827"/>
            <a:ext cx="5546783" cy="30958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922379-8EF0-E0AB-F8A7-24999DB7B907}"/>
              </a:ext>
            </a:extLst>
          </p:cNvPr>
          <p:cNvSpPr txBox="1"/>
          <p:nvPr/>
        </p:nvSpPr>
        <p:spPr>
          <a:xfrm>
            <a:off x="750163" y="4591698"/>
            <a:ext cx="300953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Appuyer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sur le nom du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père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Ajouter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Etudiant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7DA8C7-4FC9-A9C6-B4BE-C9C596F69F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82" y="0"/>
            <a:ext cx="2333951" cy="85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846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jouterFrereOuSoeur">
            <a:hlinkClick r:id="" action="ppaction://media"/>
            <a:extLst>
              <a:ext uri="{FF2B5EF4-FFF2-40B4-BE49-F238E27FC236}">
                <a16:creationId xmlns:a16="http://schemas.microsoft.com/office/drawing/2014/main" id="{F54B2FCE-455D-178D-C15E-6FB7330409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9713" y="2066257"/>
            <a:ext cx="8223939" cy="34327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7EFED3-044A-611E-EE53-7C9E95A4A82F}"/>
              </a:ext>
            </a:extLst>
          </p:cNvPr>
          <p:cNvSpPr txBox="1"/>
          <p:nvPr/>
        </p:nvSpPr>
        <p:spPr>
          <a:xfrm>
            <a:off x="497919" y="1358945"/>
            <a:ext cx="11799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Vidéo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3C9BC6-489D-C35B-8205-65A3FACF16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38" y="86044"/>
            <a:ext cx="2333951" cy="85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7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131</TotalTime>
  <Words>450</Words>
  <Application>Microsoft Office PowerPoint</Application>
  <PresentationFormat>Widescreen</PresentationFormat>
  <Paragraphs>48</Paragraphs>
  <Slides>18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Times New Roman</vt:lpstr>
      <vt:lpstr>Trebuchet MS</vt:lpstr>
      <vt:lpstr>Wingdings 3</vt:lpstr>
      <vt:lpstr>Facet</vt:lpstr>
      <vt:lpstr>Dossier Etudiant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84</cp:revision>
  <dcterms:created xsi:type="dcterms:W3CDTF">2023-07-20T16:02:06Z</dcterms:created>
  <dcterms:modified xsi:type="dcterms:W3CDTF">2023-07-21T05:27:01Z</dcterms:modified>
</cp:coreProperties>
</file>