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78C-B755-42A3-A53A-C5A214DAAE8E}" type="datetimeFigureOut">
              <a:rPr lang="en-US" smtClean="0"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B8B-1620-470C-AD78-D70A5F6C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7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78C-B755-42A3-A53A-C5A214DAAE8E}" type="datetimeFigureOut">
              <a:rPr lang="en-US" smtClean="0"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B8B-1620-470C-AD78-D70A5F6C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78C-B755-42A3-A53A-C5A214DAAE8E}" type="datetimeFigureOut">
              <a:rPr lang="en-US" smtClean="0"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B8B-1620-470C-AD78-D70A5F6C07F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10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78C-B755-42A3-A53A-C5A214DAAE8E}" type="datetimeFigureOut">
              <a:rPr lang="en-US" smtClean="0"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B8B-1620-470C-AD78-D70A5F6C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78C-B755-42A3-A53A-C5A214DAAE8E}" type="datetimeFigureOut">
              <a:rPr lang="en-US" smtClean="0"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B8B-1620-470C-AD78-D70A5F6C07F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4900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78C-B755-42A3-A53A-C5A214DAAE8E}" type="datetimeFigureOut">
              <a:rPr lang="en-US" smtClean="0"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B8B-1620-470C-AD78-D70A5F6C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68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78C-B755-42A3-A53A-C5A214DAAE8E}" type="datetimeFigureOut">
              <a:rPr lang="en-US" smtClean="0"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B8B-1620-470C-AD78-D70A5F6C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72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78C-B755-42A3-A53A-C5A214DAAE8E}" type="datetimeFigureOut">
              <a:rPr lang="en-US" smtClean="0"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B8B-1620-470C-AD78-D70A5F6C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3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78C-B755-42A3-A53A-C5A214DAAE8E}" type="datetimeFigureOut">
              <a:rPr lang="en-US" smtClean="0"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B8B-1620-470C-AD78-D70A5F6C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2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78C-B755-42A3-A53A-C5A214DAAE8E}" type="datetimeFigureOut">
              <a:rPr lang="en-US" smtClean="0"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B8B-1620-470C-AD78-D70A5F6C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1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78C-B755-42A3-A53A-C5A214DAAE8E}" type="datetimeFigureOut">
              <a:rPr lang="en-US" smtClean="0"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B8B-1620-470C-AD78-D70A5F6C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5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78C-B755-42A3-A53A-C5A214DAAE8E}" type="datetimeFigureOut">
              <a:rPr lang="en-US" smtClean="0"/>
              <a:t>01/08/2023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B8B-1620-470C-AD78-D70A5F6C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78C-B755-42A3-A53A-C5A214DAAE8E}" type="datetimeFigureOut">
              <a:rPr lang="en-US" smtClean="0"/>
              <a:t>01/08/2023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B8B-1620-470C-AD78-D70A5F6C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5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78C-B755-42A3-A53A-C5A214DAAE8E}" type="datetimeFigureOut">
              <a:rPr lang="en-US" smtClean="0"/>
              <a:t>01/08/2023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B8B-1620-470C-AD78-D70A5F6C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4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78C-B755-42A3-A53A-C5A214DAAE8E}" type="datetimeFigureOut">
              <a:rPr lang="en-US" smtClean="0"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B8B-1620-470C-AD78-D70A5F6C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4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4B8B-1620-470C-AD78-D70A5F6C07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78C-B755-42A3-A53A-C5A214DAAE8E}" type="datetimeFigureOut">
              <a:rPr lang="en-US" smtClean="0"/>
              <a:t>01/08/2023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4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178C-B755-42A3-A53A-C5A214DAAE8E}" type="datetimeFigureOut">
              <a:rPr lang="en-US" smtClean="0"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9C4B8B-1620-470C-AD78-D70A5F6C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5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F37E19-1A6A-9416-1ACA-EC1AF0EC9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33" y="186094"/>
            <a:ext cx="2900957" cy="106565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817474D-63AE-3713-BA9E-6393E985EA71}"/>
              </a:ext>
            </a:extLst>
          </p:cNvPr>
          <p:cNvSpPr txBox="1">
            <a:spLocks/>
          </p:cNvSpPr>
          <p:nvPr/>
        </p:nvSpPr>
        <p:spPr>
          <a:xfrm>
            <a:off x="2652287" y="2147081"/>
            <a:ext cx="7766936" cy="16463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4F104-FCD7-DF00-832B-856570644070}"/>
              </a:ext>
            </a:extLst>
          </p:cNvPr>
          <p:cNvSpPr txBox="1"/>
          <p:nvPr/>
        </p:nvSpPr>
        <p:spPr>
          <a:xfrm>
            <a:off x="3488923" y="4042381"/>
            <a:ext cx="582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 – </a:t>
            </a:r>
            <a:r>
              <a:rPr lang="en-US" sz="1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Coordinateur</a:t>
            </a:r>
            <a:r>
              <a:rPr lang="en-US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</a:t>
            </a:r>
            <a:r>
              <a:rPr lang="en-US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Cycle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89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CE22BA-F380-5799-BFFF-755A78DB4EE5}"/>
              </a:ext>
            </a:extLst>
          </p:cNvPr>
          <p:cNvSpPr txBox="1"/>
          <p:nvPr/>
        </p:nvSpPr>
        <p:spPr>
          <a:xfrm>
            <a:off x="466078" y="947236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Ajouter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remarque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EDB22-6FAB-BA0F-D131-3A1E57C68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4" y="0"/>
            <a:ext cx="2333951" cy="857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328C59-C141-A9D5-A57F-BCC1E5A7D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277" y="2874600"/>
            <a:ext cx="8091123" cy="28521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62A58D-3EC7-5E6B-394E-0721AF71E46D}"/>
              </a:ext>
            </a:extLst>
          </p:cNvPr>
          <p:cNvSpPr txBox="1"/>
          <p:nvPr/>
        </p:nvSpPr>
        <p:spPr>
          <a:xfrm>
            <a:off x="344008" y="1490008"/>
            <a:ext cx="9456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Appréciations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Manipulation Remarques (Par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Choisir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Colonne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type remarque.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Créer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remarques.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Saisir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remarques.</a:t>
            </a:r>
          </a:p>
        </p:txBody>
      </p:sp>
    </p:spTree>
    <p:extLst>
      <p:ext uri="{BB962C8B-B14F-4D97-AF65-F5344CB8AC3E}">
        <p14:creationId xmlns:p14="http://schemas.microsoft.com/office/powerpoint/2010/main" val="195781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B5080C-CBA7-6AF1-6DBF-2E81FDDD7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0" y="88777"/>
            <a:ext cx="2333951" cy="85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8511D2-CE42-BC41-3B54-C6A9CFCDD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68" y="715328"/>
            <a:ext cx="8007658" cy="2296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D422F6-34D9-F98E-C1AD-23D2D83A5619}"/>
              </a:ext>
            </a:extLst>
          </p:cNvPr>
          <p:cNvSpPr txBox="1"/>
          <p:nvPr/>
        </p:nvSpPr>
        <p:spPr>
          <a:xfrm>
            <a:off x="279647" y="1057580"/>
            <a:ext cx="23339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Ajouter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remarques par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élève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Appréciations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Elèves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2C54D6-9592-8E97-FC6F-8FC97B873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676" y="3136325"/>
            <a:ext cx="5202989" cy="3474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386EE0-CF86-F3B9-0F69-DCBEA685CBA5}"/>
              </a:ext>
            </a:extLst>
          </p:cNvPr>
          <p:cNvSpPr txBox="1"/>
          <p:nvPr/>
        </p:nvSpPr>
        <p:spPr>
          <a:xfrm>
            <a:off x="279647" y="4208016"/>
            <a:ext cx="3062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Remarques -&gt;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Saisir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Ajouter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9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77FA81-3BA2-BEF4-CF01-203D1DF4C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099" y="2258643"/>
            <a:ext cx="7481764" cy="3343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36FACF-0E77-C2F0-0D8F-A5EDD2F42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4" y="88777"/>
            <a:ext cx="2333951" cy="857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D9A824-E23B-2704-3585-E80230DC7E32}"/>
              </a:ext>
            </a:extLst>
          </p:cNvPr>
          <p:cNvSpPr txBox="1"/>
          <p:nvPr/>
        </p:nvSpPr>
        <p:spPr>
          <a:xfrm>
            <a:off x="435006" y="1340528"/>
            <a:ext cx="5584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: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Appréciations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Manipulation Absence</a:t>
            </a:r>
          </a:p>
        </p:txBody>
      </p:sp>
    </p:spTree>
    <p:extLst>
      <p:ext uri="{BB962C8B-B14F-4D97-AF65-F5344CB8AC3E}">
        <p14:creationId xmlns:p14="http://schemas.microsoft.com/office/powerpoint/2010/main" val="114014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E37762-93FB-8673-DFB5-164F9872F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9" y="148622"/>
            <a:ext cx="2333951" cy="857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82C7D5-5C29-81A8-87DE-2C40FF97871F}"/>
              </a:ext>
            </a:extLst>
          </p:cNvPr>
          <p:cNvSpPr txBox="1"/>
          <p:nvPr/>
        </p:nvSpPr>
        <p:spPr>
          <a:xfrm>
            <a:off x="1613515" y="1189608"/>
            <a:ext cx="205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Vidéo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marques">
            <a:hlinkClick r:id="" action="ppaction://media"/>
            <a:extLst>
              <a:ext uri="{FF2B5EF4-FFF2-40B4-BE49-F238E27FC236}">
                <a16:creationId xmlns:a16="http://schemas.microsoft.com/office/drawing/2014/main" id="{7221CC21-DC2D-FDCD-FCAD-E771E14EAA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6468" y="1834889"/>
            <a:ext cx="81343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6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2C6924-E0E4-8245-23A9-BD93C69B1B0C}"/>
              </a:ext>
            </a:extLst>
          </p:cNvPr>
          <p:cNvSpPr txBox="1"/>
          <p:nvPr/>
        </p:nvSpPr>
        <p:spPr>
          <a:xfrm>
            <a:off x="181993" y="1314764"/>
            <a:ext cx="609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Approuver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évaluation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Approuver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modification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5F629-CAB7-A80A-ACBF-4153D3849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9" y="148622"/>
            <a:ext cx="2333951" cy="857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B449DC-85CC-E2BD-4AB2-3791912F7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462" y="1005992"/>
            <a:ext cx="5483939" cy="2157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0FD00A-2414-A0D2-98BD-1311F8635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9" y="3449570"/>
            <a:ext cx="7816050" cy="1563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34EC57-3C28-269A-5A11-CA51F8CEC14D}"/>
              </a:ext>
            </a:extLst>
          </p:cNvPr>
          <p:cNvSpPr txBox="1"/>
          <p:nvPr/>
        </p:nvSpPr>
        <p:spPr>
          <a:xfrm>
            <a:off x="223665" y="3028891"/>
            <a:ext cx="242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 -&gt;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Détails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E48AC2-90B7-1114-AB46-DD908F271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750" y="5237868"/>
            <a:ext cx="57054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08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529C80-FA5D-1BF5-7F90-F454A9A10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9" y="148622"/>
            <a:ext cx="2333951" cy="857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21CFE-DE8B-0976-E5E1-99927907B462}"/>
              </a:ext>
            </a:extLst>
          </p:cNvPr>
          <p:cNvSpPr txBox="1"/>
          <p:nvPr/>
        </p:nvSpPr>
        <p:spPr>
          <a:xfrm>
            <a:off x="1613515" y="1189608"/>
            <a:ext cx="205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Vidéo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pprouverEvalDemande">
            <a:hlinkClick r:id="" action="ppaction://media"/>
            <a:extLst>
              <a:ext uri="{FF2B5EF4-FFF2-40B4-BE49-F238E27FC236}">
                <a16:creationId xmlns:a16="http://schemas.microsoft.com/office/drawing/2014/main" id="{B1DDF62A-B3AB-272E-388E-5693C7E94F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181" y="1834889"/>
            <a:ext cx="81343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8A874E-2548-CDC6-167C-382AD87A7D1D}"/>
              </a:ext>
            </a:extLst>
          </p:cNvPr>
          <p:cNvSpPr txBox="1"/>
          <p:nvPr/>
        </p:nvSpPr>
        <p:spPr>
          <a:xfrm>
            <a:off x="377302" y="1053768"/>
            <a:ext cx="6098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Envoyer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message /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Circulaire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F207A-D007-9ED7-5F18-0543F4048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4" y="121989"/>
            <a:ext cx="2333951" cy="857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FCE646-A02E-6FC3-3119-514BCA1AC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838" y="1453878"/>
            <a:ext cx="7616324" cy="2079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18D734-702D-2377-1B5A-8BC84DAC3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872" y="3797613"/>
            <a:ext cx="3339688" cy="20066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D4A7F-FF2C-2E3F-49B0-C413FE1B5A33}"/>
              </a:ext>
            </a:extLst>
          </p:cNvPr>
          <p:cNvSpPr txBox="1"/>
          <p:nvPr/>
        </p:nvSpPr>
        <p:spPr>
          <a:xfrm>
            <a:off x="377302" y="4225771"/>
            <a:ext cx="262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Compose -&gt;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Circulaire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6069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931FC6-972E-1952-86EB-74C27E393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9" y="148622"/>
            <a:ext cx="2333951" cy="857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BC7E4C-B8B0-1DF1-1B34-656B3D033409}"/>
              </a:ext>
            </a:extLst>
          </p:cNvPr>
          <p:cNvSpPr txBox="1"/>
          <p:nvPr/>
        </p:nvSpPr>
        <p:spPr>
          <a:xfrm>
            <a:off x="1222897" y="1251752"/>
            <a:ext cx="205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Vidéo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essage">
            <a:hlinkClick r:id="" action="ppaction://media"/>
            <a:extLst>
              <a:ext uri="{FF2B5EF4-FFF2-40B4-BE49-F238E27FC236}">
                <a16:creationId xmlns:a16="http://schemas.microsoft.com/office/drawing/2014/main" id="{893B26D4-3D4A-C1DE-8AC1-ABE51B5B5B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4122" y="1959177"/>
            <a:ext cx="81343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6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1050EC-0DBF-DA31-B91E-37AEB0531E64}"/>
              </a:ext>
            </a:extLst>
          </p:cNvPr>
          <p:cNvSpPr txBox="1"/>
          <p:nvPr/>
        </p:nvSpPr>
        <p:spPr>
          <a:xfrm>
            <a:off x="3145170" y="2152709"/>
            <a:ext cx="6158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CC270-E5EA-FC2B-0E53-75B424139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0" y="246276"/>
            <a:ext cx="2333951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2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3FDECE-374E-6C82-244E-289C69CEA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1" y="165943"/>
            <a:ext cx="2333951" cy="857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593793-5E29-4FAB-B7B7-57F86D608E65}"/>
              </a:ext>
            </a:extLst>
          </p:cNvPr>
          <p:cNvSpPr txBox="1"/>
          <p:nvPr/>
        </p:nvSpPr>
        <p:spPr>
          <a:xfrm>
            <a:off x="1211800" y="1230049"/>
            <a:ext cx="4722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 : username and password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D5EF2-903F-A168-74CB-ABC8C9A9A656}"/>
              </a:ext>
            </a:extLst>
          </p:cNvPr>
          <p:cNvSpPr txBox="1"/>
          <p:nvPr/>
        </p:nvSpPr>
        <p:spPr>
          <a:xfrm>
            <a:off x="1136342" y="1982450"/>
            <a:ext cx="4030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Ajouter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évaluation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modification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Ajouter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Ajouter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remarque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61F2B-99FF-680C-E28A-F95B3AD6FAA4}"/>
              </a:ext>
            </a:extLst>
          </p:cNvPr>
          <p:cNvSpPr txBox="1"/>
          <p:nvPr/>
        </p:nvSpPr>
        <p:spPr>
          <a:xfrm>
            <a:off x="1136342" y="3750514"/>
            <a:ext cx="52378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Approuver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évaluation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Approuver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modification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7D42CD-E8D5-6E54-BB01-8EFD4DE0D5AA}"/>
              </a:ext>
            </a:extLst>
          </p:cNvPr>
          <p:cNvSpPr txBox="1"/>
          <p:nvPr/>
        </p:nvSpPr>
        <p:spPr>
          <a:xfrm>
            <a:off x="1211799" y="5135509"/>
            <a:ext cx="4483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Envoyer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message /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Circulaire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546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776443-3462-FD85-D1B3-7C88B6452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4" y="171275"/>
            <a:ext cx="2333951" cy="8573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CE888B-4055-65A5-F468-A0A21B983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67" y="2752078"/>
            <a:ext cx="6187735" cy="3029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163B2C-848C-2AA6-774F-96E175E11CDB}"/>
              </a:ext>
            </a:extLst>
          </p:cNvPr>
          <p:cNvSpPr txBox="1"/>
          <p:nvPr/>
        </p:nvSpPr>
        <p:spPr>
          <a:xfrm>
            <a:off x="557225" y="1536418"/>
            <a:ext cx="8569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utilisateur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possède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propre username et mot de passer pour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accéder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logiciel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3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A4309A-C52D-786E-A3CE-C98D27A0A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516" y="1757778"/>
            <a:ext cx="6654968" cy="4200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55F5B2-D5E2-7482-05BF-987CA4D72233}"/>
              </a:ext>
            </a:extLst>
          </p:cNvPr>
          <p:cNvSpPr txBox="1"/>
          <p:nvPr/>
        </p:nvSpPr>
        <p:spPr>
          <a:xfrm>
            <a:off x="1109709" y="1154096"/>
            <a:ext cx="2707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6CF2F-20CD-2C13-7A9E-2045B37B0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7" y="123931"/>
            <a:ext cx="2333951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5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F26078-AA23-4172-1CB4-F2A5DB583A08}"/>
              </a:ext>
            </a:extLst>
          </p:cNvPr>
          <p:cNvSpPr txBox="1"/>
          <p:nvPr/>
        </p:nvSpPr>
        <p:spPr>
          <a:xfrm>
            <a:off x="448323" y="1163844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Ajouter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évaluation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99C6F-D82D-ABB4-9485-01FFBC722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223" y="1039742"/>
            <a:ext cx="5891731" cy="2389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85C168-527D-F907-E387-FCD9219D8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3" y="206786"/>
            <a:ext cx="2333951" cy="8573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BC751C-9CD8-1072-CF12-DEF6BFA6173A}"/>
              </a:ext>
            </a:extLst>
          </p:cNvPr>
          <p:cNvSpPr txBox="1"/>
          <p:nvPr/>
        </p:nvSpPr>
        <p:spPr>
          <a:xfrm>
            <a:off x="88777" y="1921319"/>
            <a:ext cx="4234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d’évaluation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Notes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d’évaluation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Ajouter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Evaluation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A7B2A-A29E-2387-A971-5F9EEBD21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54" y="4146486"/>
            <a:ext cx="2978087" cy="20631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8A5C64-4C66-7F88-82A7-5A2120863BB4}"/>
              </a:ext>
            </a:extLst>
          </p:cNvPr>
          <p:cNvSpPr txBox="1"/>
          <p:nvPr/>
        </p:nvSpPr>
        <p:spPr>
          <a:xfrm>
            <a:off x="221941" y="3486368"/>
            <a:ext cx="3373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Saisir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continuer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F98066-39F2-AD1B-8846-4337E96F8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848" y="3585725"/>
            <a:ext cx="1827806" cy="30605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2243B4-E7E5-6C01-7EA9-AAC075F5A4E1}"/>
              </a:ext>
            </a:extLst>
          </p:cNvPr>
          <p:cNvSpPr txBox="1"/>
          <p:nvPr/>
        </p:nvSpPr>
        <p:spPr>
          <a:xfrm>
            <a:off x="3932807" y="4146486"/>
            <a:ext cx="4160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Saisir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notes des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étudiants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Sauvegarder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Prof a encore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accès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modifier les notes.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Soumettre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Les notes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soumises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le prof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n’a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d’accès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les modifier.</a:t>
            </a:r>
          </a:p>
        </p:txBody>
      </p:sp>
    </p:spTree>
    <p:extLst>
      <p:ext uri="{BB962C8B-B14F-4D97-AF65-F5344CB8AC3E}">
        <p14:creationId xmlns:p14="http://schemas.microsoft.com/office/powerpoint/2010/main" val="146068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BEC148-BD7B-D8AE-D8EE-EA0DC7CBD11F}"/>
              </a:ext>
            </a:extLst>
          </p:cNvPr>
          <p:cNvSpPr txBox="1"/>
          <p:nvPr/>
        </p:nvSpPr>
        <p:spPr>
          <a:xfrm>
            <a:off x="181993" y="1077757"/>
            <a:ext cx="338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modification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DAC94-455F-4E88-0F58-95D74AA02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910" y="1585339"/>
            <a:ext cx="7134144" cy="1631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9132E0-3DFB-1C2E-45EF-401457F9E026}"/>
              </a:ext>
            </a:extLst>
          </p:cNvPr>
          <p:cNvSpPr txBox="1"/>
          <p:nvPr/>
        </p:nvSpPr>
        <p:spPr>
          <a:xfrm>
            <a:off x="142042" y="2078147"/>
            <a:ext cx="3466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d’évaluation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Actions -&gt; Details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42B011-CC96-E09F-4F1C-9BE41DFD4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2" y="59845"/>
            <a:ext cx="2333951" cy="857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88E69F-A18A-0AB5-FB79-F01EA9023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165" y="3355536"/>
            <a:ext cx="3144436" cy="29615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DDAB8C-A44C-727B-F791-6F98651FDC00}"/>
              </a:ext>
            </a:extLst>
          </p:cNvPr>
          <p:cNvSpPr txBox="1"/>
          <p:nvPr/>
        </p:nvSpPr>
        <p:spPr>
          <a:xfrm>
            <a:off x="266330" y="4492101"/>
            <a:ext cx="1127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Modifier</a:t>
            </a:r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E998A9-B69C-BC9A-DF02-05976DA1A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473" y="4319734"/>
            <a:ext cx="7113027" cy="22319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8BA700-F25C-566B-43DE-DF9D514D31B5}"/>
              </a:ext>
            </a:extLst>
          </p:cNvPr>
          <p:cNvSpPr txBox="1"/>
          <p:nvPr/>
        </p:nvSpPr>
        <p:spPr>
          <a:xfrm>
            <a:off x="5237826" y="3826276"/>
            <a:ext cx="5749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Saisir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nouvelle note avec justification -&gt;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Soumettre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225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1B7C3F-F2F2-596B-5230-3CD2C0107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3" y="175255"/>
            <a:ext cx="2333951" cy="857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C09222-33B2-D753-DDD8-1DA9355ED0C1}"/>
              </a:ext>
            </a:extLst>
          </p:cNvPr>
          <p:cNvSpPr txBox="1"/>
          <p:nvPr/>
        </p:nvSpPr>
        <p:spPr>
          <a:xfrm>
            <a:off x="692458" y="1402673"/>
            <a:ext cx="205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Vidéo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valuationDemandeDeModification">
            <a:hlinkClick r:id="" action="ppaction://media"/>
            <a:extLst>
              <a:ext uri="{FF2B5EF4-FFF2-40B4-BE49-F238E27FC236}">
                <a16:creationId xmlns:a16="http://schemas.microsoft.com/office/drawing/2014/main" id="{CA9664AD-92EF-8455-FBC2-FA9D9CA2F0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3517" y="2068589"/>
            <a:ext cx="7328239" cy="35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F6EC26-FEE9-D929-687E-751C304E5B51}"/>
              </a:ext>
            </a:extLst>
          </p:cNvPr>
          <p:cNvSpPr txBox="1"/>
          <p:nvPr/>
        </p:nvSpPr>
        <p:spPr>
          <a:xfrm>
            <a:off x="324035" y="1178055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Ajouter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79EC2-EB03-50B0-FA21-4CF1D5A15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4" y="0"/>
            <a:ext cx="2333951" cy="857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7880D8-9C21-49DD-645E-C7726730E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891" y="1679804"/>
            <a:ext cx="7412854" cy="2805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3E2893-F918-D7B1-779C-E68FF22E07B1}"/>
              </a:ext>
            </a:extLst>
          </p:cNvPr>
          <p:cNvSpPr txBox="1"/>
          <p:nvPr/>
        </p:nvSpPr>
        <p:spPr>
          <a:xfrm>
            <a:off x="324035" y="2530136"/>
            <a:ext cx="229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 -&gt; Agenda</a:t>
            </a:r>
          </a:p>
        </p:txBody>
      </p:sp>
    </p:spTree>
    <p:extLst>
      <p:ext uri="{BB962C8B-B14F-4D97-AF65-F5344CB8AC3E}">
        <p14:creationId xmlns:p14="http://schemas.microsoft.com/office/powerpoint/2010/main" val="157256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E64B85-BB4D-9F80-FE74-D5D26AA32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9" y="148622"/>
            <a:ext cx="2333951" cy="857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56C9F4-9FC7-CBE6-3CC9-1291AA93C2E3}"/>
              </a:ext>
            </a:extLst>
          </p:cNvPr>
          <p:cNvSpPr txBox="1"/>
          <p:nvPr/>
        </p:nvSpPr>
        <p:spPr>
          <a:xfrm>
            <a:off x="823403" y="1287263"/>
            <a:ext cx="205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Vidéo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genda">
            <a:hlinkClick r:id="" action="ppaction://media"/>
            <a:extLst>
              <a:ext uri="{FF2B5EF4-FFF2-40B4-BE49-F238E27FC236}">
                <a16:creationId xmlns:a16="http://schemas.microsoft.com/office/drawing/2014/main" id="{5ACAD440-6B70-DC8F-22FA-5648A16490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8774" y="1826195"/>
            <a:ext cx="7650333" cy="37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1190</TotalTime>
  <Words>192</Words>
  <Application>Microsoft Office PowerPoint</Application>
  <PresentationFormat>Widescreen</PresentationFormat>
  <Paragraphs>45</Paragraphs>
  <Slides>18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56</cp:revision>
  <dcterms:created xsi:type="dcterms:W3CDTF">2023-07-31T11:58:36Z</dcterms:created>
  <dcterms:modified xsi:type="dcterms:W3CDTF">2023-08-01T07:51:04Z</dcterms:modified>
</cp:coreProperties>
</file>