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68" r:id="rId13"/>
    <p:sldId id="270" r:id="rId14"/>
    <p:sldId id="271" r:id="rId15"/>
    <p:sldId id="272" r:id="rId16"/>
    <p:sldId id="275" r:id="rId17"/>
    <p:sldId id="273" r:id="rId18"/>
    <p:sldId id="276" r:id="rId19"/>
    <p:sldId id="274" r:id="rId20"/>
    <p:sldId id="277" r:id="rId21"/>
    <p:sldId id="278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E4820-A723-4DA3-9BD6-4FB2F22484AF}" type="datetimeFigureOut">
              <a:rPr lang="en-US" smtClean="0"/>
              <a:t>25/07/2023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1F3F6-3507-46B6-B2AF-998D3D688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0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E4820-A723-4DA3-9BD6-4FB2F22484AF}" type="datetimeFigureOut">
              <a:rPr lang="en-US" smtClean="0"/>
              <a:t>25/07/2023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1F3F6-3507-46B6-B2AF-998D3D688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655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E4820-A723-4DA3-9BD6-4FB2F22484AF}" type="datetimeFigureOut">
              <a:rPr lang="en-US" smtClean="0"/>
              <a:t>25/07/2023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1F3F6-3507-46B6-B2AF-998D3D68816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46468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E4820-A723-4DA3-9BD6-4FB2F22484AF}" type="datetimeFigureOut">
              <a:rPr lang="en-US" smtClean="0"/>
              <a:t>25/07/2023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1F3F6-3507-46B6-B2AF-998D3D688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189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E4820-A723-4DA3-9BD6-4FB2F22484AF}" type="datetimeFigureOut">
              <a:rPr lang="en-US" smtClean="0"/>
              <a:t>25/07/2023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1F3F6-3507-46B6-B2AF-998D3D68816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605668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E4820-A723-4DA3-9BD6-4FB2F22484AF}" type="datetimeFigureOut">
              <a:rPr lang="en-US" smtClean="0"/>
              <a:t>25/07/2023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1F3F6-3507-46B6-B2AF-998D3D688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336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E4820-A723-4DA3-9BD6-4FB2F22484AF}" type="datetimeFigureOut">
              <a:rPr lang="en-US" smtClean="0"/>
              <a:t>25/07/2023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1F3F6-3507-46B6-B2AF-998D3D688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544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E4820-A723-4DA3-9BD6-4FB2F22484AF}" type="datetimeFigureOut">
              <a:rPr lang="en-US" smtClean="0"/>
              <a:t>25/07/2023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1F3F6-3507-46B6-B2AF-998D3D688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53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E4820-A723-4DA3-9BD6-4FB2F22484AF}" type="datetimeFigureOut">
              <a:rPr lang="en-US" smtClean="0"/>
              <a:t>25/07/2023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1F3F6-3507-46B6-B2AF-998D3D688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144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E4820-A723-4DA3-9BD6-4FB2F22484AF}" type="datetimeFigureOut">
              <a:rPr lang="en-US" smtClean="0"/>
              <a:t>25/07/2023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1F3F6-3507-46B6-B2AF-998D3D688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21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E4820-A723-4DA3-9BD6-4FB2F22484AF}" type="datetimeFigureOut">
              <a:rPr lang="en-US" smtClean="0"/>
              <a:t>25/07/2023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1F3F6-3507-46B6-B2AF-998D3D688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955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E4820-A723-4DA3-9BD6-4FB2F22484AF}" type="datetimeFigureOut">
              <a:rPr lang="en-US" smtClean="0"/>
              <a:t>25/07/2023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1F3F6-3507-46B6-B2AF-998D3D688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59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E4820-A723-4DA3-9BD6-4FB2F22484AF}" type="datetimeFigureOut">
              <a:rPr lang="en-US" smtClean="0"/>
              <a:t>25/07/2023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1F3F6-3507-46B6-B2AF-998D3D688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211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E4820-A723-4DA3-9BD6-4FB2F22484AF}" type="datetimeFigureOut">
              <a:rPr lang="en-US" smtClean="0"/>
              <a:t>25/07/2023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1F3F6-3507-46B6-B2AF-998D3D688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29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E4820-A723-4DA3-9BD6-4FB2F22484AF}" type="datetimeFigureOut">
              <a:rPr lang="en-US" smtClean="0"/>
              <a:t>25/07/2023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1F3F6-3507-46B6-B2AF-998D3D688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632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1F3F6-3507-46B6-B2AF-998D3D68816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E4820-A723-4DA3-9BD6-4FB2F22484AF}" type="datetimeFigureOut">
              <a:rPr lang="en-US" smtClean="0"/>
              <a:t>25/07/2023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419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E4820-A723-4DA3-9BD6-4FB2F22484AF}" type="datetimeFigureOut">
              <a:rPr lang="en-US" smtClean="0"/>
              <a:t>25/07/2023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3C1F3F6-3507-46B6-B2AF-998D3D688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863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63D50A-F048-29F1-F7D3-FC0B982317B4}"/>
              </a:ext>
            </a:extLst>
          </p:cNvPr>
          <p:cNvSpPr txBox="1"/>
          <p:nvPr/>
        </p:nvSpPr>
        <p:spPr>
          <a:xfrm>
            <a:off x="3265714" y="2224530"/>
            <a:ext cx="61582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Scolarité</a:t>
            </a:r>
            <a:endParaRPr lang="en-US" sz="10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56A8F4-9F31-E0FC-A137-CE5004145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27" y="102118"/>
            <a:ext cx="2900957" cy="106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749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9A020F-EBE4-B6F1-5946-9EAA3D214DFD}"/>
              </a:ext>
            </a:extLst>
          </p:cNvPr>
          <p:cNvSpPr txBox="1"/>
          <p:nvPr/>
        </p:nvSpPr>
        <p:spPr>
          <a:xfrm>
            <a:off x="303502" y="1204848"/>
            <a:ext cx="61022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Modifier un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versement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existant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817EA8-F50E-CB1F-0455-5BD15F9E0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2" y="81075"/>
            <a:ext cx="2333951" cy="8573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2DAC02-BE05-9A72-6276-B5D474587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260" y="798039"/>
            <a:ext cx="4376056" cy="30526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61E693-A187-9D64-EA9D-13673AB3EF95}"/>
              </a:ext>
            </a:extLst>
          </p:cNvPr>
          <p:cNvSpPr txBox="1"/>
          <p:nvPr/>
        </p:nvSpPr>
        <p:spPr>
          <a:xfrm>
            <a:off x="210195" y="2099387"/>
            <a:ext cx="5005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Assistant de manipulation -&gt; Modifier un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versement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existant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 Continuer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E3B8D7-5856-D4C9-994D-9968E281C9BF}"/>
              </a:ext>
            </a:extLst>
          </p:cNvPr>
          <p:cNvSpPr txBox="1"/>
          <p:nvPr/>
        </p:nvSpPr>
        <p:spPr>
          <a:xfrm>
            <a:off x="134645" y="3850673"/>
            <a:ext cx="5005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Choisir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versement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à modifier - &gt; Continuer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CCF38D-45C8-5EA7-F691-13CE955EB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02" y="4316996"/>
            <a:ext cx="3495675" cy="15811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F93845-1F01-FC51-6E85-543DA083350D}"/>
              </a:ext>
            </a:extLst>
          </p:cNvPr>
          <p:cNvSpPr txBox="1"/>
          <p:nvPr/>
        </p:nvSpPr>
        <p:spPr>
          <a:xfrm>
            <a:off x="4525348" y="5044298"/>
            <a:ext cx="52811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Faire les modifications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dont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l’utilisateur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besoin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 Continuer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 Fin</a:t>
            </a:r>
          </a:p>
        </p:txBody>
      </p:sp>
    </p:spTree>
    <p:extLst>
      <p:ext uri="{BB962C8B-B14F-4D97-AF65-F5344CB8AC3E}">
        <p14:creationId xmlns:p14="http://schemas.microsoft.com/office/powerpoint/2010/main" val="678126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F04C7D-0B69-AFBE-F46F-00A2FC3934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06" y="0"/>
            <a:ext cx="2333951" cy="8573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BA84DE-52CF-AE4D-1D93-899179977059}"/>
              </a:ext>
            </a:extLst>
          </p:cNvPr>
          <p:cNvSpPr txBox="1"/>
          <p:nvPr/>
        </p:nvSpPr>
        <p:spPr>
          <a:xfrm>
            <a:off x="681134" y="1315616"/>
            <a:ext cx="13902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Vidéo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ModifierVersementExistant">
            <a:hlinkClick r:id="" action="ppaction://media"/>
            <a:extLst>
              <a:ext uri="{FF2B5EF4-FFF2-40B4-BE49-F238E27FC236}">
                <a16:creationId xmlns:a16="http://schemas.microsoft.com/office/drawing/2014/main" id="{1F01F683-386D-3E8C-28AA-8ABA9C904E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03087" y="2065557"/>
            <a:ext cx="6507163" cy="318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27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3E3357-805C-EF02-9148-D3FBCCE9CC18}"/>
              </a:ext>
            </a:extLst>
          </p:cNvPr>
          <p:cNvSpPr txBox="1"/>
          <p:nvPr/>
        </p:nvSpPr>
        <p:spPr>
          <a:xfrm>
            <a:off x="354563" y="1317563"/>
            <a:ext cx="6102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Ajouter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facture pour les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nouvelles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familles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CCAC5D-AABB-CA92-362B-156A1087D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45" y="158620"/>
            <a:ext cx="2333951" cy="8573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453E34-C57C-1B51-5675-4AF73A068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2546" y="342238"/>
            <a:ext cx="3965511" cy="32933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89E63F-B88A-5198-7BD4-F13A8FA01DF9}"/>
              </a:ext>
            </a:extLst>
          </p:cNvPr>
          <p:cNvSpPr txBox="1"/>
          <p:nvPr/>
        </p:nvSpPr>
        <p:spPr>
          <a:xfrm>
            <a:off x="210195" y="2099387"/>
            <a:ext cx="4636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Assistant de manipulation -&gt;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Ajouter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facture pour les Nouvelles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familles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 Continuer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3183C6-A737-52BC-278F-D789D030F3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195" y="3920918"/>
            <a:ext cx="5275221" cy="23872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34E033-5EA2-AE36-1F9D-0CE2E6B6B2B5}"/>
              </a:ext>
            </a:extLst>
          </p:cNvPr>
          <p:cNvSpPr txBox="1"/>
          <p:nvPr/>
        </p:nvSpPr>
        <p:spPr>
          <a:xfrm>
            <a:off x="5598367" y="4610953"/>
            <a:ext cx="4310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Choisir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versement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 modifier les dates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besoin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-&gt;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Ajouter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factures</a:t>
            </a:r>
          </a:p>
        </p:txBody>
      </p:sp>
    </p:spTree>
    <p:extLst>
      <p:ext uri="{BB962C8B-B14F-4D97-AF65-F5344CB8AC3E}">
        <p14:creationId xmlns:p14="http://schemas.microsoft.com/office/powerpoint/2010/main" val="2225620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EA34BB-1A62-D693-6A58-4FA96DE1B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83" y="74645"/>
            <a:ext cx="2333951" cy="8573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86C864-7D65-D9BC-9711-309D67C0EFB6}"/>
              </a:ext>
            </a:extLst>
          </p:cNvPr>
          <p:cNvSpPr txBox="1"/>
          <p:nvPr/>
        </p:nvSpPr>
        <p:spPr>
          <a:xfrm>
            <a:off x="681134" y="1315616"/>
            <a:ext cx="13902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Vidéo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FactureNouvellesFamilles">
            <a:hlinkClick r:id="" action="ppaction://media"/>
            <a:extLst>
              <a:ext uri="{FF2B5EF4-FFF2-40B4-BE49-F238E27FC236}">
                <a16:creationId xmlns:a16="http://schemas.microsoft.com/office/drawing/2014/main" id="{9954FADE-E71B-B7C4-B9E1-E53443487A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8441" y="1976697"/>
            <a:ext cx="6507163" cy="318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0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C8B797-71D8-0FC1-68D2-3214FF2DA93F}"/>
              </a:ext>
            </a:extLst>
          </p:cNvPr>
          <p:cNvSpPr txBox="1"/>
          <p:nvPr/>
        </p:nvSpPr>
        <p:spPr>
          <a:xfrm>
            <a:off x="149290" y="1102958"/>
            <a:ext cx="61022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Regénérer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écriture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comptable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51ED24-AECB-9329-F24F-6EA281A54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8" y="65315"/>
            <a:ext cx="2333951" cy="8573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E6F87A-21A4-1451-7D3F-A1ACE70BD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90" y="2644804"/>
            <a:ext cx="8997201" cy="23004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4F68E8-FD21-CAA5-6484-EAF982DC641D}"/>
              </a:ext>
            </a:extLst>
          </p:cNvPr>
          <p:cNvSpPr txBox="1"/>
          <p:nvPr/>
        </p:nvSpPr>
        <p:spPr>
          <a:xfrm>
            <a:off x="466530" y="2002866"/>
            <a:ext cx="4096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Références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&gt;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Entête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Regénérer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9794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E9ACAE-777C-DADD-49F3-810446D41705}"/>
              </a:ext>
            </a:extLst>
          </p:cNvPr>
          <p:cNvSpPr txBox="1"/>
          <p:nvPr/>
        </p:nvSpPr>
        <p:spPr>
          <a:xfrm>
            <a:off x="158620" y="1115208"/>
            <a:ext cx="61022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Escompte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familles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nombreuses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049876-4F98-367B-C974-AD6E91DEC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93" y="65314"/>
            <a:ext cx="2333951" cy="8573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E595F9-722C-8F8B-0CB6-610E540C5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597" y="1471450"/>
            <a:ext cx="7061082" cy="23634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FD464-815D-CBF0-4BCF-A8F461366715}"/>
              </a:ext>
            </a:extLst>
          </p:cNvPr>
          <p:cNvSpPr txBox="1"/>
          <p:nvPr/>
        </p:nvSpPr>
        <p:spPr>
          <a:xfrm>
            <a:off x="158620" y="2127646"/>
            <a:ext cx="3918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Manipulation -&gt;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tarif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classe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Ajouter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pour la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classe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(--) le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tarif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escompte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famille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nombreuse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avec type de distribution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Individuel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864E9D-9C20-4FDD-0595-C8996A049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0669" y="4099689"/>
            <a:ext cx="7414502" cy="22824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54109F-8858-1621-E8C2-EAD58D2D2ADA}"/>
              </a:ext>
            </a:extLst>
          </p:cNvPr>
          <p:cNvSpPr txBox="1"/>
          <p:nvPr/>
        </p:nvSpPr>
        <p:spPr>
          <a:xfrm>
            <a:off x="25798" y="4138691"/>
            <a:ext cx="405167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Références</a:t>
            </a:r>
            <a:r>
              <a:rPr lang="en-US" dirty="0"/>
              <a:t> -&gt; </a:t>
            </a:r>
            <a:r>
              <a:rPr lang="en-US" dirty="0" err="1"/>
              <a:t>Réduction</a:t>
            </a:r>
            <a:r>
              <a:rPr lang="en-US" dirty="0"/>
              <a:t> </a:t>
            </a:r>
            <a:r>
              <a:rPr lang="en-US" dirty="0" err="1"/>
              <a:t>Familles</a:t>
            </a:r>
            <a:r>
              <a:rPr lang="en-US" dirty="0"/>
              <a:t> </a:t>
            </a:r>
            <a:r>
              <a:rPr lang="en-US" dirty="0" err="1"/>
              <a:t>Nombreuses</a:t>
            </a:r>
            <a:r>
              <a:rPr lang="en-US" dirty="0"/>
              <a:t> -&gt; </a:t>
            </a:r>
            <a:r>
              <a:rPr lang="en-US" dirty="0" err="1"/>
              <a:t>Ajouter</a:t>
            </a:r>
            <a:r>
              <a:rPr lang="en-US" dirty="0"/>
              <a:t> le </a:t>
            </a:r>
            <a:r>
              <a:rPr lang="en-US" dirty="0" err="1"/>
              <a:t>montant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le </a:t>
            </a:r>
            <a:r>
              <a:rPr lang="en-US" dirty="0" err="1"/>
              <a:t>pourcentage</a:t>
            </a:r>
            <a:r>
              <a:rPr lang="en-US" dirty="0"/>
              <a:t> pour </a:t>
            </a:r>
            <a:r>
              <a:rPr lang="en-US" dirty="0" err="1"/>
              <a:t>chaque</a:t>
            </a:r>
            <a:r>
              <a:rPr lang="en-US" dirty="0"/>
              <a:t> enfant de la </a:t>
            </a:r>
            <a:r>
              <a:rPr lang="en-US" dirty="0" err="1"/>
              <a:t>famille</a:t>
            </a:r>
            <a:r>
              <a:rPr lang="en-US" dirty="0"/>
              <a:t> </a:t>
            </a:r>
            <a:r>
              <a:rPr lang="en-US" dirty="0" err="1"/>
              <a:t>selon</a:t>
            </a:r>
            <a:r>
              <a:rPr lang="en-US" dirty="0"/>
              <a:t> son rang </a:t>
            </a:r>
          </a:p>
          <a:p>
            <a:endParaRPr lang="en-US" dirty="0"/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Choisir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versement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&gt; Apply</a:t>
            </a:r>
          </a:p>
        </p:txBody>
      </p:sp>
    </p:spTree>
    <p:extLst>
      <p:ext uri="{BB962C8B-B14F-4D97-AF65-F5344CB8AC3E}">
        <p14:creationId xmlns:p14="http://schemas.microsoft.com/office/powerpoint/2010/main" val="1275373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CE13D1-4074-2924-7F0C-156930D1DB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83" y="74645"/>
            <a:ext cx="2333951" cy="8573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66AB90-ABEE-8F3C-783D-D10F5664A62B}"/>
              </a:ext>
            </a:extLst>
          </p:cNvPr>
          <p:cNvSpPr txBox="1"/>
          <p:nvPr/>
        </p:nvSpPr>
        <p:spPr>
          <a:xfrm>
            <a:off x="830424" y="1380930"/>
            <a:ext cx="13902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Vidéo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EscompteFamNombreuses">
            <a:hlinkClick r:id="" action="ppaction://media"/>
            <a:extLst>
              <a:ext uri="{FF2B5EF4-FFF2-40B4-BE49-F238E27FC236}">
                <a16:creationId xmlns:a16="http://schemas.microsoft.com/office/drawing/2014/main" id="{50FC65CB-F700-03F5-CA81-F3140A597F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08360" y="1762093"/>
            <a:ext cx="6507163" cy="318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2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3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ECDFA2-9000-B71E-8896-01CB60CFB5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8" y="65315"/>
            <a:ext cx="2333951" cy="8573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8F1ED3-A902-D328-CD0E-CABB479CFF5B}"/>
              </a:ext>
            </a:extLst>
          </p:cNvPr>
          <p:cNvSpPr txBox="1"/>
          <p:nvPr/>
        </p:nvSpPr>
        <p:spPr>
          <a:xfrm>
            <a:off x="270588" y="1112289"/>
            <a:ext cx="61022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Escompte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 type de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famille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1F9CDD-6235-5138-7610-8BD9ACFE0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20" y="1732780"/>
            <a:ext cx="9601200" cy="23265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BABA68-0C8C-228C-F26A-A07B15FB5E1D}"/>
              </a:ext>
            </a:extLst>
          </p:cNvPr>
          <p:cNvSpPr txBox="1"/>
          <p:nvPr/>
        </p:nvSpPr>
        <p:spPr>
          <a:xfrm>
            <a:off x="970384" y="4627983"/>
            <a:ext cx="68673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Manipulation -&gt;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Réduction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 type de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famille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Choisir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 type de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famille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tarif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pourcentage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réduction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Choisir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versement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 Appliquer </a:t>
            </a:r>
          </a:p>
        </p:txBody>
      </p:sp>
    </p:spTree>
    <p:extLst>
      <p:ext uri="{BB962C8B-B14F-4D97-AF65-F5344CB8AC3E}">
        <p14:creationId xmlns:p14="http://schemas.microsoft.com/office/powerpoint/2010/main" val="3051200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F9EC3E-8E14-6C1E-B60A-6F28C0A89F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83" y="74645"/>
            <a:ext cx="2333951" cy="8573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D3871A-63A6-A73D-4740-8B403B7E91B2}"/>
              </a:ext>
            </a:extLst>
          </p:cNvPr>
          <p:cNvSpPr txBox="1"/>
          <p:nvPr/>
        </p:nvSpPr>
        <p:spPr>
          <a:xfrm>
            <a:off x="755779" y="1408921"/>
            <a:ext cx="13902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Vidéo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dParTypedeFamille">
            <a:hlinkClick r:id="" action="ppaction://media"/>
            <a:extLst>
              <a:ext uri="{FF2B5EF4-FFF2-40B4-BE49-F238E27FC236}">
                <a16:creationId xmlns:a16="http://schemas.microsoft.com/office/drawing/2014/main" id="{1CA4A1AA-C378-1F35-8571-6547E2670C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5887" y="2116657"/>
            <a:ext cx="6507163" cy="318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7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774EFC-2539-E00B-1E73-BD25FBAC52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83" y="0"/>
            <a:ext cx="2333951" cy="8573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9230C9-5962-387E-ED07-ADEAE65744BE}"/>
              </a:ext>
            </a:extLst>
          </p:cNvPr>
          <p:cNvSpPr txBox="1"/>
          <p:nvPr/>
        </p:nvSpPr>
        <p:spPr>
          <a:xfrm>
            <a:off x="121298" y="1050285"/>
            <a:ext cx="61022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Réduction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Initiale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B0BABB-CB9C-8DF2-7184-892BD9774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98" y="1481172"/>
            <a:ext cx="11402008" cy="20433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1E60D7-E1D4-0E1F-BD54-820732C0EE0A}"/>
              </a:ext>
            </a:extLst>
          </p:cNvPr>
          <p:cNvSpPr txBox="1"/>
          <p:nvPr/>
        </p:nvSpPr>
        <p:spPr>
          <a:xfrm>
            <a:off x="205274" y="3741576"/>
            <a:ext cx="10375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Manipulation -&gt; Factures de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familles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Choisir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famille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choisir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facture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dont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veux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faire la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réduction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détails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C06CB0-5A48-D2EE-5028-257F51F8B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6240" y="4666559"/>
            <a:ext cx="6652727" cy="17834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CDEF99-53EC-82FF-CFF3-9A263FA09E3A}"/>
              </a:ext>
            </a:extLst>
          </p:cNvPr>
          <p:cNvSpPr txBox="1"/>
          <p:nvPr/>
        </p:nvSpPr>
        <p:spPr>
          <a:xfrm>
            <a:off x="205274" y="4973216"/>
            <a:ext cx="3079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Modifier le net -&gt; 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Réduction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Montant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Net</a:t>
            </a:r>
          </a:p>
        </p:txBody>
      </p:sp>
    </p:spTree>
    <p:extLst>
      <p:ext uri="{BB962C8B-B14F-4D97-AF65-F5344CB8AC3E}">
        <p14:creationId xmlns:p14="http://schemas.microsoft.com/office/powerpoint/2010/main" val="418231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2812F9-FD96-E239-9A8E-88003A77B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82" y="130433"/>
            <a:ext cx="2333951" cy="8573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D16D21-D5EE-3A0D-664B-BEAA6115190F}"/>
              </a:ext>
            </a:extLst>
          </p:cNvPr>
          <p:cNvSpPr txBox="1"/>
          <p:nvPr/>
        </p:nvSpPr>
        <p:spPr>
          <a:xfrm>
            <a:off x="1099185" y="1226070"/>
            <a:ext cx="4722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Login : username and password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D86297-753A-3A23-E609-8E49F8404D48}"/>
              </a:ext>
            </a:extLst>
          </p:cNvPr>
          <p:cNvSpPr txBox="1"/>
          <p:nvPr/>
        </p:nvSpPr>
        <p:spPr>
          <a:xfrm>
            <a:off x="825290" y="1906129"/>
            <a:ext cx="527071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Ajouter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tarif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Tarif des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comptes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Ajouter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 nouveau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versement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Modifier un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versement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existant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Ajouter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facture pour les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nouvelles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familles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Ajouter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tarif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type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individuel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Regénérer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écriture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comptable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AAC604-A038-85B3-0F83-FCAC538CF98D}"/>
              </a:ext>
            </a:extLst>
          </p:cNvPr>
          <p:cNvSpPr txBox="1"/>
          <p:nvPr/>
        </p:nvSpPr>
        <p:spPr>
          <a:xfrm>
            <a:off x="952808" y="4497355"/>
            <a:ext cx="38348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Escomptes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Escompte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familles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nombreuses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Escompte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 type de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famille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Réduction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Initiale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0607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711FF0-CC76-3C6F-D8A3-47B8ECFA8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83" y="74645"/>
            <a:ext cx="2333951" cy="8573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E62790-F701-FCEE-572F-4DD3B484DEDE}"/>
              </a:ext>
            </a:extLst>
          </p:cNvPr>
          <p:cNvSpPr txBox="1"/>
          <p:nvPr/>
        </p:nvSpPr>
        <p:spPr>
          <a:xfrm>
            <a:off x="802432" y="1418252"/>
            <a:ext cx="13902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Vidéo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dInitiale">
            <a:hlinkClick r:id="" action="ppaction://media"/>
            <a:extLst>
              <a:ext uri="{FF2B5EF4-FFF2-40B4-BE49-F238E27FC236}">
                <a16:creationId xmlns:a16="http://schemas.microsoft.com/office/drawing/2014/main" id="{F29B897F-B904-CA28-988E-AF39E8471B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41625" y="1836738"/>
            <a:ext cx="6507163" cy="318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59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904D86-78EB-33EF-6583-C6A5980F6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83" y="74645"/>
            <a:ext cx="2333951" cy="8573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19F498-EFC8-5D34-75A1-CA3798E69098}"/>
              </a:ext>
            </a:extLst>
          </p:cNvPr>
          <p:cNvSpPr txBox="1"/>
          <p:nvPr/>
        </p:nvSpPr>
        <p:spPr>
          <a:xfrm>
            <a:off x="3500277" y="2525571"/>
            <a:ext cx="61582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2361101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994EBD-C882-311A-276D-20600405A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285" y="2485747"/>
            <a:ext cx="6187735" cy="30291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411FB5-B54B-0D2C-2525-5770FE757BDC}"/>
              </a:ext>
            </a:extLst>
          </p:cNvPr>
          <p:cNvSpPr txBox="1"/>
          <p:nvPr/>
        </p:nvSpPr>
        <p:spPr>
          <a:xfrm>
            <a:off x="557226" y="1242873"/>
            <a:ext cx="8569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Chaque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utilisateur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possède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 propre username et mot de passer pour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accéder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au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logiciel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778DCC-D9F9-2460-4A76-B135556112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48" y="118009"/>
            <a:ext cx="2333951" cy="85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84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BE5A7F-FA9F-5BC0-813E-E6CA01AD6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00" y="0"/>
            <a:ext cx="2900957" cy="10656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BF416E-4374-EC8A-3AD3-5BF8D81AC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755" y="2042163"/>
            <a:ext cx="6671387" cy="41535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5D5DB7-09D0-249B-4755-67366CEE7150}"/>
              </a:ext>
            </a:extLst>
          </p:cNvPr>
          <p:cNvSpPr txBox="1"/>
          <p:nvPr/>
        </p:nvSpPr>
        <p:spPr>
          <a:xfrm>
            <a:off x="531845" y="1199967"/>
            <a:ext cx="26592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Scolarité</a:t>
            </a:r>
            <a:endParaRPr lang="en-US" sz="35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08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577787-E5D6-3BCA-1C9F-210DC5A5DE5C}"/>
              </a:ext>
            </a:extLst>
          </p:cNvPr>
          <p:cNvSpPr txBox="1"/>
          <p:nvPr/>
        </p:nvSpPr>
        <p:spPr>
          <a:xfrm>
            <a:off x="513183" y="1140281"/>
            <a:ext cx="27432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Ajouter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tarif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AEC39C-F452-C538-5BA1-F3E7970AA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63" y="130433"/>
            <a:ext cx="2333951" cy="8573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E72551-B734-192A-2AD6-E25CAC503266}"/>
              </a:ext>
            </a:extLst>
          </p:cNvPr>
          <p:cNvSpPr txBox="1"/>
          <p:nvPr/>
        </p:nvSpPr>
        <p:spPr>
          <a:xfrm>
            <a:off x="345232" y="1856792"/>
            <a:ext cx="3079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Références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 type de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tarif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E5EBE0-4F42-B07C-1CEC-9C1773D5D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8189" y="715247"/>
            <a:ext cx="5794310" cy="30833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0862AE-96E5-19A9-7785-90B54AA0E8DC}"/>
              </a:ext>
            </a:extLst>
          </p:cNvPr>
          <p:cNvSpPr txBox="1"/>
          <p:nvPr/>
        </p:nvSpPr>
        <p:spPr>
          <a:xfrm>
            <a:off x="513183" y="3710704"/>
            <a:ext cx="30137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Tarif des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Comptes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D9B172-EB18-4133-6B5B-9FBF0C06A6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9947" y="4172369"/>
            <a:ext cx="5587318" cy="20999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B4F04AF-E159-CB1F-7B5D-AF4A91B2B83E}"/>
              </a:ext>
            </a:extLst>
          </p:cNvPr>
          <p:cNvSpPr txBox="1"/>
          <p:nvPr/>
        </p:nvSpPr>
        <p:spPr>
          <a:xfrm>
            <a:off x="0" y="4752392"/>
            <a:ext cx="3620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Références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 Tarif des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comptes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180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F2B78F-F745-DAD4-2D7B-FA3CE2FB8BA6}"/>
              </a:ext>
            </a:extLst>
          </p:cNvPr>
          <p:cNvSpPr txBox="1"/>
          <p:nvPr/>
        </p:nvSpPr>
        <p:spPr>
          <a:xfrm>
            <a:off x="177281" y="927671"/>
            <a:ext cx="43573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Ajouter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 nouveau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versement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4E5D0D-CAB4-70BE-BE78-3FED948E7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43" y="2992"/>
            <a:ext cx="2333951" cy="8573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88520B-E72B-8B8F-8E56-91319C2C3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489" y="1322027"/>
            <a:ext cx="5905883" cy="27536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7BF2B2-E900-6B8E-005D-BE3DF3702F99}"/>
              </a:ext>
            </a:extLst>
          </p:cNvPr>
          <p:cNvSpPr txBox="1"/>
          <p:nvPr/>
        </p:nvSpPr>
        <p:spPr>
          <a:xfrm>
            <a:off x="363894" y="1763486"/>
            <a:ext cx="3582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Assistant de manipulation -&gt;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Créer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 nouveau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versement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&gt; Continuer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B6B077-960C-4377-5EC4-32753F0D4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1598" y="4229183"/>
            <a:ext cx="4277495" cy="24723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519E7A-4A07-1428-0318-F9800724B497}"/>
              </a:ext>
            </a:extLst>
          </p:cNvPr>
          <p:cNvSpPr txBox="1"/>
          <p:nvPr/>
        </p:nvSpPr>
        <p:spPr>
          <a:xfrm>
            <a:off x="177282" y="4786604"/>
            <a:ext cx="2575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Saisir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données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 Continuer</a:t>
            </a:r>
          </a:p>
        </p:txBody>
      </p:sp>
    </p:spTree>
    <p:extLst>
      <p:ext uri="{BB962C8B-B14F-4D97-AF65-F5344CB8AC3E}">
        <p14:creationId xmlns:p14="http://schemas.microsoft.com/office/powerpoint/2010/main" val="337321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DA8D78-F097-C138-28B9-CC3728516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5833" y="1589164"/>
            <a:ext cx="6183681" cy="36796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4262CF-C791-CF7E-E832-46A9B69D64A9}"/>
              </a:ext>
            </a:extLst>
          </p:cNvPr>
          <p:cNvSpPr txBox="1"/>
          <p:nvPr/>
        </p:nvSpPr>
        <p:spPr>
          <a:xfrm>
            <a:off x="401217" y="1069747"/>
            <a:ext cx="48612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Choisir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tarifs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dont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besoin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le type de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leur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distribution.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Tous les </a:t>
            </a:r>
            <a:r>
              <a:rPr 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élèves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 </a:t>
            </a:r>
            <a:r>
              <a:rPr 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classe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tous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élèves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d’une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même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classe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prennent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même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montant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 </a:t>
            </a:r>
            <a:r>
              <a:rPr 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famille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l’ainé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prend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montant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Individuel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ajoutte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montant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individuellement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pour des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étudiants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l’utilisateur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choisit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Fixe pour </a:t>
            </a:r>
            <a:r>
              <a:rPr 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tous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les </a:t>
            </a:r>
            <a:r>
              <a:rPr 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élèves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tous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élèves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l’école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prennent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même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montant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Pour les nouveaux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juste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les nouveaux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prennent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montant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 Continuer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35438F-6FDD-8A9E-EBCE-45E7733F8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60" y="102637"/>
            <a:ext cx="2333951" cy="85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16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54C432-3594-E708-9DB4-F305468DA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3176" y="37684"/>
            <a:ext cx="3181738" cy="41490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D92E6A-D076-A2AA-7081-7214ADF47B4F}"/>
              </a:ext>
            </a:extLst>
          </p:cNvPr>
          <p:cNvSpPr txBox="1"/>
          <p:nvPr/>
        </p:nvSpPr>
        <p:spPr>
          <a:xfrm>
            <a:off x="195943" y="1558212"/>
            <a:ext cx="3937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Saisir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montant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 continuer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663A7F-2CBC-FA11-8947-4E7A9FB14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3" y="109067"/>
            <a:ext cx="2333951" cy="8573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F32A81-7402-3ACC-DD1F-BF2764075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43" y="4409871"/>
            <a:ext cx="5747657" cy="23390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A82D20-8784-8AD4-1E19-D4E4E28FC983}"/>
              </a:ext>
            </a:extLst>
          </p:cNvPr>
          <p:cNvSpPr txBox="1"/>
          <p:nvPr/>
        </p:nvSpPr>
        <p:spPr>
          <a:xfrm>
            <a:off x="6096000" y="4982547"/>
            <a:ext cx="267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</a:t>
            </a:r>
          </a:p>
        </p:txBody>
      </p:sp>
    </p:spTree>
    <p:extLst>
      <p:ext uri="{BB962C8B-B14F-4D97-AF65-F5344CB8AC3E}">
        <p14:creationId xmlns:p14="http://schemas.microsoft.com/office/powerpoint/2010/main" val="19938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14091E-0266-EBF2-AA60-CFC08DF352A5}"/>
              </a:ext>
            </a:extLst>
          </p:cNvPr>
          <p:cNvSpPr txBox="1"/>
          <p:nvPr/>
        </p:nvSpPr>
        <p:spPr>
          <a:xfrm>
            <a:off x="466531" y="1082351"/>
            <a:ext cx="13902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Vidéo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ersement">
            <a:hlinkClick r:id="" action="ppaction://media"/>
            <a:extLst>
              <a:ext uri="{FF2B5EF4-FFF2-40B4-BE49-F238E27FC236}">
                <a16:creationId xmlns:a16="http://schemas.microsoft.com/office/drawing/2014/main" id="{33E2F7D7-2AC9-2791-6757-33F8232C98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9071" y="1911383"/>
            <a:ext cx="6507163" cy="31845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AD8247-3B97-8653-1566-FE1994B45B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1" y="0"/>
            <a:ext cx="2333951" cy="85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7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2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981</TotalTime>
  <Words>382</Words>
  <Application>Microsoft Office PowerPoint</Application>
  <PresentationFormat>Widescreen</PresentationFormat>
  <Paragraphs>62</Paragraphs>
  <Slides>21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Times New Roman</vt:lpstr>
      <vt:lpstr>Trebuchet MS</vt:lpstr>
      <vt:lpstr>Wingdings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72</cp:revision>
  <dcterms:created xsi:type="dcterms:W3CDTF">2023-07-25T13:21:48Z</dcterms:created>
  <dcterms:modified xsi:type="dcterms:W3CDTF">2023-07-26T05:43:40Z</dcterms:modified>
</cp:coreProperties>
</file>