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8" r:id="rId3"/>
    <p:sldId id="257" r:id="rId4"/>
    <p:sldId id="265" r:id="rId5"/>
    <p:sldId id="266" r:id="rId6"/>
    <p:sldId id="264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73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5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8802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56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1118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98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37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34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54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35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49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63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51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48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31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3615-F3A9-4E05-A4E7-5FF5F72383E8}" type="datetimeFigureOut">
              <a:rPr lang="en-US" smtClean="0"/>
              <a:t>11/19/2023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89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03615-F3A9-4E05-A4E7-5FF5F72383E8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30FB22E-B79E-4FA4-BFA7-12920B736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3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EB7D88-C52C-7DBB-F93F-9BC101EFB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28" y="141706"/>
            <a:ext cx="2900957" cy="106565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0982B29-E104-3151-4794-9D82C8169EC9}"/>
              </a:ext>
            </a:extLst>
          </p:cNvPr>
          <p:cNvSpPr txBox="1">
            <a:spLocks/>
          </p:cNvSpPr>
          <p:nvPr/>
        </p:nvSpPr>
        <p:spPr>
          <a:xfrm>
            <a:off x="1174695" y="2477544"/>
            <a:ext cx="8188762" cy="1875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</a:t>
            </a:r>
            <a:endParaRPr lang="en-US" sz="13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122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82BC39-43C3-D457-F057-170B50848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28" y="141706"/>
            <a:ext cx="2900957" cy="1065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48D5D0-87DB-4DF0-1470-B65D911645F2}"/>
              </a:ext>
            </a:extLst>
          </p:cNvPr>
          <p:cNvSpPr txBox="1"/>
          <p:nvPr/>
        </p:nvSpPr>
        <p:spPr>
          <a:xfrm>
            <a:off x="1518083" y="2334827"/>
            <a:ext cx="637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559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E2153C-AB4B-BA94-C769-60C96DEDF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28" y="141706"/>
            <a:ext cx="2900957" cy="1065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A598D0-6118-50EE-11D6-12A94C352269}"/>
              </a:ext>
            </a:extLst>
          </p:cNvPr>
          <p:cNvSpPr txBox="1"/>
          <p:nvPr/>
        </p:nvSpPr>
        <p:spPr>
          <a:xfrm>
            <a:off x="275207" y="1464815"/>
            <a:ext cx="6178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Transportation</a:t>
            </a:r>
          </a:p>
        </p:txBody>
      </p:sp>
      <p:pic>
        <p:nvPicPr>
          <p:cNvPr id="4" name="DARS_Transportation">
            <a:hlinkClick r:id="" action="ppaction://media"/>
            <a:extLst>
              <a:ext uri="{FF2B5EF4-FFF2-40B4-BE49-F238E27FC236}">
                <a16:creationId xmlns:a16="http://schemas.microsoft.com/office/drawing/2014/main" id="{E0D46247-E685-931F-162F-FCFA0054A6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5341" y="0"/>
            <a:ext cx="3740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9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RS-Transportation-Part1">
            <a:hlinkClick r:id="" action="ppaction://media"/>
            <a:extLst>
              <a:ext uri="{FF2B5EF4-FFF2-40B4-BE49-F238E27FC236}">
                <a16:creationId xmlns:a16="http://schemas.microsoft.com/office/drawing/2014/main" id="{77BDE7CD-82C6-4BE8-86E9-3E5D37FEF4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875" y="1143000"/>
            <a:ext cx="8096250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BCEA3C-243B-4039-A014-5C6223592CA1}"/>
              </a:ext>
            </a:extLst>
          </p:cNvPr>
          <p:cNvSpPr txBox="1"/>
          <p:nvPr/>
        </p:nvSpPr>
        <p:spPr>
          <a:xfrm>
            <a:off x="969443" y="674839"/>
            <a:ext cx="637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 – part 1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E80B2E-3F7D-4191-A4D7-4AC1198FFB61}"/>
              </a:ext>
            </a:extLst>
          </p:cNvPr>
          <p:cNvSpPr txBox="1"/>
          <p:nvPr/>
        </p:nvSpPr>
        <p:spPr>
          <a:xfrm>
            <a:off x="1518083" y="2334827"/>
            <a:ext cx="637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67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RS-Transportation-Part2">
            <a:hlinkClick r:id="" action="ppaction://media"/>
            <a:extLst>
              <a:ext uri="{FF2B5EF4-FFF2-40B4-BE49-F238E27FC236}">
                <a16:creationId xmlns:a16="http://schemas.microsoft.com/office/drawing/2014/main" id="{55E7CCCC-39EA-49E3-ABEB-6DE3240F39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875" y="1143000"/>
            <a:ext cx="8096250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7C4732-888A-4325-8661-32D9B7DBB078}"/>
              </a:ext>
            </a:extLst>
          </p:cNvPr>
          <p:cNvSpPr txBox="1"/>
          <p:nvPr/>
        </p:nvSpPr>
        <p:spPr>
          <a:xfrm>
            <a:off x="1067917" y="534162"/>
            <a:ext cx="637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 - Part2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09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2FCFB2-E9CB-D42D-99AD-03A49A214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30" y="150583"/>
            <a:ext cx="2900957" cy="1065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793380-17F2-E578-9ACA-F179A6E4E484}"/>
              </a:ext>
            </a:extLst>
          </p:cNvPr>
          <p:cNvSpPr txBox="1"/>
          <p:nvPr/>
        </p:nvSpPr>
        <p:spPr>
          <a:xfrm>
            <a:off x="2888626" y="2516694"/>
            <a:ext cx="61582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53401080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96</TotalTime>
  <Words>13</Words>
  <Application>Microsoft Office PowerPoint</Application>
  <PresentationFormat>Widescreen</PresentationFormat>
  <Paragraphs>7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SUPPORT- Sagesse Technique</cp:lastModifiedBy>
  <cp:revision>48</cp:revision>
  <dcterms:created xsi:type="dcterms:W3CDTF">2023-08-09T05:48:41Z</dcterms:created>
  <dcterms:modified xsi:type="dcterms:W3CDTF">2023-11-19T17:55:47Z</dcterms:modified>
</cp:coreProperties>
</file>